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handoutMasterIdLst>
    <p:handoutMasterId r:id="rId40"/>
  </p:handoutMasterIdLst>
  <p:sldIdLst>
    <p:sldId id="256" r:id="rId2"/>
    <p:sldId id="334" r:id="rId3"/>
    <p:sldId id="263" r:id="rId4"/>
    <p:sldId id="280" r:id="rId5"/>
    <p:sldId id="342" r:id="rId6"/>
    <p:sldId id="340" r:id="rId7"/>
    <p:sldId id="264" r:id="rId8"/>
    <p:sldId id="284" r:id="rId9"/>
    <p:sldId id="344" r:id="rId10"/>
    <p:sldId id="341" r:id="rId11"/>
    <p:sldId id="343" r:id="rId12"/>
    <p:sldId id="353" r:id="rId13"/>
    <p:sldId id="268" r:id="rId14"/>
    <p:sldId id="324" r:id="rId15"/>
    <p:sldId id="345" r:id="rId16"/>
    <p:sldId id="346" r:id="rId17"/>
    <p:sldId id="347" r:id="rId18"/>
    <p:sldId id="348" r:id="rId19"/>
    <p:sldId id="349" r:id="rId20"/>
    <p:sldId id="358" r:id="rId21"/>
    <p:sldId id="350" r:id="rId22"/>
    <p:sldId id="351" r:id="rId23"/>
    <p:sldId id="352" r:id="rId24"/>
    <p:sldId id="360" r:id="rId25"/>
    <p:sldId id="269" r:id="rId26"/>
    <p:sldId id="277" r:id="rId27"/>
    <p:sldId id="355" r:id="rId28"/>
    <p:sldId id="354" r:id="rId29"/>
    <p:sldId id="270" r:id="rId30"/>
    <p:sldId id="278" r:id="rId31"/>
    <p:sldId id="359" r:id="rId32"/>
    <p:sldId id="356" r:id="rId33"/>
    <p:sldId id="357" r:id="rId34"/>
    <p:sldId id="361" r:id="rId35"/>
    <p:sldId id="362" r:id="rId36"/>
    <p:sldId id="293" r:id="rId37"/>
    <p:sldId id="267" r:id="rId38"/>
  </p:sldIdLst>
  <p:sldSz cx="12779375" cy="71993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8D230F3-CF80-4859-8CE7-A43EE81993B5}">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42" autoAdjust="0"/>
    <p:restoredTop sz="94661" autoAdjust="0"/>
  </p:normalViewPr>
  <p:slideViewPr>
    <p:cSldViewPr snapToGrid="0">
      <p:cViewPr varScale="1">
        <p:scale>
          <a:sx n="103" d="100"/>
          <a:sy n="103" d="100"/>
        </p:scale>
        <p:origin x="120" y="96"/>
      </p:cViewPr>
      <p:guideLst/>
    </p:cSldViewPr>
  </p:slideViewPr>
  <p:notesTextViewPr>
    <p:cViewPr>
      <p:scale>
        <a:sx n="1" d="1"/>
        <a:sy n="1" d="1"/>
      </p:scale>
      <p:origin x="0" y="0"/>
    </p:cViewPr>
  </p:notesTextViewPr>
  <p:notesViewPr>
    <p:cSldViewPr snapToGrid="0">
      <p:cViewPr varScale="1">
        <p:scale>
          <a:sx n="92" d="100"/>
          <a:sy n="92" d="100"/>
        </p:scale>
        <p:origin x="2472" y="16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22ED9B2B-DD2B-7C47-A258-C883C5B0265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GB"/>
          </a:p>
        </p:txBody>
      </p:sp>
      <p:sp>
        <p:nvSpPr>
          <p:cNvPr id="3" name="Espace réservé de la date 2">
            <a:extLst>
              <a:ext uri="{FF2B5EF4-FFF2-40B4-BE49-F238E27FC236}">
                <a16:creationId xmlns:a16="http://schemas.microsoft.com/office/drawing/2014/main" id="{F1249BCD-27E6-2946-873A-B4EE006FE6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D736455-AE37-F94D-AA30-D242B9359A57}" type="datetimeFigureOut">
              <a:rPr lang="fr-GB" smtClean="0"/>
              <a:t>05/23/2023</a:t>
            </a:fld>
            <a:endParaRPr lang="fr-GB"/>
          </a:p>
        </p:txBody>
      </p:sp>
      <p:sp>
        <p:nvSpPr>
          <p:cNvPr id="4" name="Espace réservé du pied de page 3">
            <a:extLst>
              <a:ext uri="{FF2B5EF4-FFF2-40B4-BE49-F238E27FC236}">
                <a16:creationId xmlns:a16="http://schemas.microsoft.com/office/drawing/2014/main" id="{C1AD7729-29D5-1E42-ABF4-FE7FD4E1320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GB"/>
          </a:p>
        </p:txBody>
      </p:sp>
      <p:sp>
        <p:nvSpPr>
          <p:cNvPr id="5" name="Espace réservé du numéro de diapositive 4">
            <a:extLst>
              <a:ext uri="{FF2B5EF4-FFF2-40B4-BE49-F238E27FC236}">
                <a16:creationId xmlns:a16="http://schemas.microsoft.com/office/drawing/2014/main" id="{AE90F823-EE05-E045-89BD-65F8F903C6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8FE274-33EA-3540-BAD0-B68CAD64D92F}" type="slidenum">
              <a:rPr lang="fr-GB" smtClean="0"/>
              <a:t>‹N°›</a:t>
            </a:fld>
            <a:endParaRPr lang="fr-GB"/>
          </a:p>
        </p:txBody>
      </p:sp>
    </p:spTree>
    <p:extLst>
      <p:ext uri="{BB962C8B-B14F-4D97-AF65-F5344CB8AC3E}">
        <p14:creationId xmlns:p14="http://schemas.microsoft.com/office/powerpoint/2010/main" val="41427754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BF0F13-906F-4F80-B400-6133BAB496D6}" type="datetimeFigureOut">
              <a:rPr lang="fr-FR" smtClean="0"/>
              <a:t>23/05/2023</a:t>
            </a:fld>
            <a:endParaRPr lang="fr-FR"/>
          </a:p>
        </p:txBody>
      </p:sp>
      <p:sp>
        <p:nvSpPr>
          <p:cNvPr id="4" name="Espace réservé de l'image des diapositives 3"/>
          <p:cNvSpPr>
            <a:spLocks noGrp="1" noRot="1" noChangeAspect="1"/>
          </p:cNvSpPr>
          <p:nvPr>
            <p:ph type="sldImg" idx="2"/>
          </p:nvPr>
        </p:nvSpPr>
        <p:spPr>
          <a:xfrm>
            <a:off x="690563" y="1143000"/>
            <a:ext cx="54768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DBDB5D-5FE7-4DC2-97C1-73CDD435EF7D}" type="slidenum">
              <a:rPr lang="fr-FR" smtClean="0"/>
              <a:t>‹N°›</a:t>
            </a:fld>
            <a:endParaRPr lang="fr-FR"/>
          </a:p>
        </p:txBody>
      </p:sp>
    </p:spTree>
    <p:extLst>
      <p:ext uri="{BB962C8B-B14F-4D97-AF65-F5344CB8AC3E}">
        <p14:creationId xmlns:p14="http://schemas.microsoft.com/office/powerpoint/2010/main" val="2231272379"/>
      </p:ext>
    </p:extLst>
  </p:cSld>
  <p:clrMap bg1="lt1" tx1="dk1" bg2="lt2" tx2="dk2" accent1="accent1" accent2="accent2" accent3="accent3" accent4="accent4" accent5="accent5" accent6="accent6" hlink="hlink" folHlink="folHlink"/>
  <p:notesStyle>
    <a:lvl1pPr marL="0" algn="l" defTabSz="958931" rtl="0" eaLnBrk="1" latinLnBrk="0" hangingPunct="1">
      <a:defRPr sz="1258" kern="1200">
        <a:solidFill>
          <a:schemeClr val="tx1"/>
        </a:solidFill>
        <a:latin typeface="+mn-lt"/>
        <a:ea typeface="+mn-ea"/>
        <a:cs typeface="+mn-cs"/>
      </a:defRPr>
    </a:lvl1pPr>
    <a:lvl2pPr marL="479466" algn="l" defTabSz="958931" rtl="0" eaLnBrk="1" latinLnBrk="0" hangingPunct="1">
      <a:defRPr sz="1258" kern="1200">
        <a:solidFill>
          <a:schemeClr val="tx1"/>
        </a:solidFill>
        <a:latin typeface="+mn-lt"/>
        <a:ea typeface="+mn-ea"/>
        <a:cs typeface="+mn-cs"/>
      </a:defRPr>
    </a:lvl2pPr>
    <a:lvl3pPr marL="958931" algn="l" defTabSz="958931" rtl="0" eaLnBrk="1" latinLnBrk="0" hangingPunct="1">
      <a:defRPr sz="1258" kern="1200">
        <a:solidFill>
          <a:schemeClr val="tx1"/>
        </a:solidFill>
        <a:latin typeface="+mn-lt"/>
        <a:ea typeface="+mn-ea"/>
        <a:cs typeface="+mn-cs"/>
      </a:defRPr>
    </a:lvl3pPr>
    <a:lvl4pPr marL="1438397" algn="l" defTabSz="958931" rtl="0" eaLnBrk="1" latinLnBrk="0" hangingPunct="1">
      <a:defRPr sz="1258" kern="1200">
        <a:solidFill>
          <a:schemeClr val="tx1"/>
        </a:solidFill>
        <a:latin typeface="+mn-lt"/>
        <a:ea typeface="+mn-ea"/>
        <a:cs typeface="+mn-cs"/>
      </a:defRPr>
    </a:lvl4pPr>
    <a:lvl5pPr marL="1917863" algn="l" defTabSz="958931" rtl="0" eaLnBrk="1" latinLnBrk="0" hangingPunct="1">
      <a:defRPr sz="1258" kern="1200">
        <a:solidFill>
          <a:schemeClr val="tx1"/>
        </a:solidFill>
        <a:latin typeface="+mn-lt"/>
        <a:ea typeface="+mn-ea"/>
        <a:cs typeface="+mn-cs"/>
      </a:defRPr>
    </a:lvl5pPr>
    <a:lvl6pPr marL="2397328" algn="l" defTabSz="958931" rtl="0" eaLnBrk="1" latinLnBrk="0" hangingPunct="1">
      <a:defRPr sz="1258" kern="1200">
        <a:solidFill>
          <a:schemeClr val="tx1"/>
        </a:solidFill>
        <a:latin typeface="+mn-lt"/>
        <a:ea typeface="+mn-ea"/>
        <a:cs typeface="+mn-cs"/>
      </a:defRPr>
    </a:lvl6pPr>
    <a:lvl7pPr marL="2876794" algn="l" defTabSz="958931" rtl="0" eaLnBrk="1" latinLnBrk="0" hangingPunct="1">
      <a:defRPr sz="1258" kern="1200">
        <a:solidFill>
          <a:schemeClr val="tx1"/>
        </a:solidFill>
        <a:latin typeface="+mn-lt"/>
        <a:ea typeface="+mn-ea"/>
        <a:cs typeface="+mn-cs"/>
      </a:defRPr>
    </a:lvl7pPr>
    <a:lvl8pPr marL="3356259" algn="l" defTabSz="958931" rtl="0" eaLnBrk="1" latinLnBrk="0" hangingPunct="1">
      <a:defRPr sz="1258" kern="1200">
        <a:solidFill>
          <a:schemeClr val="tx1"/>
        </a:solidFill>
        <a:latin typeface="+mn-lt"/>
        <a:ea typeface="+mn-ea"/>
        <a:cs typeface="+mn-cs"/>
      </a:defRPr>
    </a:lvl8pPr>
    <a:lvl9pPr marL="3835725" algn="l" defTabSz="958931" rtl="0" eaLnBrk="1" latinLnBrk="0" hangingPunct="1">
      <a:defRPr sz="125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9" name="Google Shape;219;p2:notes"/>
          <p:cNvSpPr>
            <a:spLocks noGrp="1" noRot="1" noChangeAspect="1"/>
          </p:cNvSpPr>
          <p:nvPr>
            <p:ph type="sldImg" idx="2"/>
          </p:nvPr>
        </p:nvSpPr>
        <p:spPr>
          <a:xfrm>
            <a:off x="690563" y="1143000"/>
            <a:ext cx="54768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74953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8" name="Google Shape;358;p18:notes"/>
          <p:cNvSpPr>
            <a:spLocks noGrp="1" noRot="1" noChangeAspect="1"/>
          </p:cNvSpPr>
          <p:nvPr>
            <p:ph type="sldImg" idx="2"/>
          </p:nvPr>
        </p:nvSpPr>
        <p:spPr>
          <a:xfrm>
            <a:off x="690563" y="1143000"/>
            <a:ext cx="54768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66990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8" name="Google Shape;358;p18:notes"/>
          <p:cNvSpPr>
            <a:spLocks noGrp="1" noRot="1" noChangeAspect="1"/>
          </p:cNvSpPr>
          <p:nvPr>
            <p:ph type="sldImg" idx="2"/>
          </p:nvPr>
        </p:nvSpPr>
        <p:spPr>
          <a:xfrm>
            <a:off x="690563" y="1143000"/>
            <a:ext cx="54768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4099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8" name="Google Shape;358;p18:notes"/>
          <p:cNvSpPr>
            <a:spLocks noGrp="1" noRot="1" noChangeAspect="1"/>
          </p:cNvSpPr>
          <p:nvPr>
            <p:ph type="sldImg" idx="2"/>
          </p:nvPr>
        </p:nvSpPr>
        <p:spPr>
          <a:xfrm>
            <a:off x="690563" y="1143000"/>
            <a:ext cx="54768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957361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9"/>
        <p:cNvGrpSpPr/>
        <p:nvPr/>
      </p:nvGrpSpPr>
      <p:grpSpPr>
        <a:xfrm>
          <a:off x="0" y="0"/>
          <a:ext cx="0" cy="0"/>
          <a:chOff x="0" y="0"/>
          <a:chExt cx="0" cy="0"/>
        </a:xfrm>
      </p:grpSpPr>
      <p:sp>
        <p:nvSpPr>
          <p:cNvPr id="520" name="Google Shape;520;p38:notes"/>
          <p:cNvSpPr>
            <a:spLocks noGrp="1" noRot="1" noChangeAspect="1"/>
          </p:cNvSpPr>
          <p:nvPr>
            <p:ph type="sldImg" idx="2"/>
          </p:nvPr>
        </p:nvSpPr>
        <p:spPr>
          <a:xfrm>
            <a:off x="690563" y="1143000"/>
            <a:ext cx="54768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21" name="Google Shape;521;p3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22" name="Google Shape;522;p3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r-FR"/>
              <a:t>36</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8" name="Google Shape;358;p18:notes"/>
          <p:cNvSpPr>
            <a:spLocks noGrp="1" noRot="1" noChangeAspect="1"/>
          </p:cNvSpPr>
          <p:nvPr>
            <p:ph type="sldImg" idx="2"/>
          </p:nvPr>
        </p:nvSpPr>
        <p:spPr>
          <a:xfrm>
            <a:off x="690563" y="1143000"/>
            <a:ext cx="54768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48704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8" name="Google Shape;358;p18:notes"/>
          <p:cNvSpPr>
            <a:spLocks noGrp="1" noRot="1" noChangeAspect="1"/>
          </p:cNvSpPr>
          <p:nvPr>
            <p:ph type="sldImg" idx="2"/>
          </p:nvPr>
        </p:nvSpPr>
        <p:spPr>
          <a:xfrm>
            <a:off x="690563" y="1143000"/>
            <a:ext cx="54768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05380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8" name="Google Shape;358;p18:notes"/>
          <p:cNvSpPr>
            <a:spLocks noGrp="1" noRot="1" noChangeAspect="1"/>
          </p:cNvSpPr>
          <p:nvPr>
            <p:ph type="sldImg" idx="2"/>
          </p:nvPr>
        </p:nvSpPr>
        <p:spPr>
          <a:xfrm>
            <a:off x="690563" y="1143000"/>
            <a:ext cx="54768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05726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8" name="Google Shape;358;p18:notes"/>
          <p:cNvSpPr>
            <a:spLocks noGrp="1" noRot="1" noChangeAspect="1"/>
          </p:cNvSpPr>
          <p:nvPr>
            <p:ph type="sldImg" idx="2"/>
          </p:nvPr>
        </p:nvSpPr>
        <p:spPr>
          <a:xfrm>
            <a:off x="690563" y="1143000"/>
            <a:ext cx="54768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8976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8" name="Google Shape;358;p18:notes"/>
          <p:cNvSpPr>
            <a:spLocks noGrp="1" noRot="1" noChangeAspect="1"/>
          </p:cNvSpPr>
          <p:nvPr>
            <p:ph type="sldImg" idx="2"/>
          </p:nvPr>
        </p:nvSpPr>
        <p:spPr>
          <a:xfrm>
            <a:off x="690563" y="1143000"/>
            <a:ext cx="54768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4965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8" name="Google Shape;358;p18:notes"/>
          <p:cNvSpPr>
            <a:spLocks noGrp="1" noRot="1" noChangeAspect="1"/>
          </p:cNvSpPr>
          <p:nvPr>
            <p:ph type="sldImg" idx="2"/>
          </p:nvPr>
        </p:nvSpPr>
        <p:spPr>
          <a:xfrm>
            <a:off x="690563" y="1143000"/>
            <a:ext cx="54768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0796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8" name="Google Shape;358;p18:notes"/>
          <p:cNvSpPr>
            <a:spLocks noGrp="1" noRot="1" noChangeAspect="1"/>
          </p:cNvSpPr>
          <p:nvPr>
            <p:ph type="sldImg" idx="2"/>
          </p:nvPr>
        </p:nvSpPr>
        <p:spPr>
          <a:xfrm>
            <a:off x="690563" y="1143000"/>
            <a:ext cx="54768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839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8" name="Google Shape;358;p18:notes"/>
          <p:cNvSpPr>
            <a:spLocks noGrp="1" noRot="1" noChangeAspect="1"/>
          </p:cNvSpPr>
          <p:nvPr>
            <p:ph type="sldImg" idx="2"/>
          </p:nvPr>
        </p:nvSpPr>
        <p:spPr>
          <a:xfrm>
            <a:off x="690563" y="1143000"/>
            <a:ext cx="54768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3081248"/>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7.svg"/><Relationship Id="rId4" Type="http://schemas.openxmlformats.org/officeDocument/2006/relationships/image" Target="../media/image6.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 Id="rId5" Type="http://schemas.openxmlformats.org/officeDocument/2006/relationships/image" Target="../media/image7.svg"/><Relationship Id="rId4" Type="http://schemas.openxmlformats.org/officeDocument/2006/relationships/image" Target="../media/image6.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1.xml"/><Relationship Id="rId5" Type="http://schemas.openxmlformats.org/officeDocument/2006/relationships/image" Target="../media/image7.svg"/><Relationship Id="rId4"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Master" Target="../slideMasters/slideMaster1.xml"/><Relationship Id="rId5" Type="http://schemas.openxmlformats.org/officeDocument/2006/relationships/image" Target="../media/image7.svg"/><Relationship Id="rId4" Type="http://schemas.openxmlformats.org/officeDocument/2006/relationships/image" Target="../media/image6.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Master" Target="../slideMasters/slideMaster1.xml"/><Relationship Id="rId5" Type="http://schemas.openxmlformats.org/officeDocument/2006/relationships/image" Target="../media/image7.svg"/><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1.svg"/><Relationship Id="rId2" Type="http://schemas.openxmlformats.org/officeDocument/2006/relationships/image" Target="../media/image30.png"/><Relationship Id="rId1" Type="http://schemas.openxmlformats.org/officeDocument/2006/relationships/slideMaster" Target="../slideMasters/slideMaster1.xml"/><Relationship Id="rId5" Type="http://schemas.openxmlformats.org/officeDocument/2006/relationships/image" Target="../media/image7.svg"/><Relationship Id="rId4"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35.svg"/><Relationship Id="rId7" Type="http://schemas.openxmlformats.org/officeDocument/2006/relationships/image" Target="../media/image7.svg"/><Relationship Id="rId12" Type="http://schemas.openxmlformats.org/officeDocument/2006/relationships/image" Target="../media/image39.svg"/><Relationship Id="rId2" Type="http://schemas.openxmlformats.org/officeDocument/2006/relationships/image" Target="../media/image34.png"/><Relationship Id="rId1" Type="http://schemas.openxmlformats.org/officeDocument/2006/relationships/slideMaster" Target="../slideMasters/slideMaster1.xml"/><Relationship Id="rId6" Type="http://schemas.openxmlformats.org/officeDocument/2006/relationships/image" Target="../media/image6.png"/><Relationship Id="rId11" Type="http://schemas.openxmlformats.org/officeDocument/2006/relationships/image" Target="../media/image38.png"/><Relationship Id="rId5" Type="http://schemas.openxmlformats.org/officeDocument/2006/relationships/image" Target="../media/image33.svg"/><Relationship Id="rId10" Type="http://schemas.openxmlformats.org/officeDocument/2006/relationships/hyperlink" Target="https://twitter.com/banquedesterr" TargetMode="External"/><Relationship Id="rId4" Type="http://schemas.openxmlformats.org/officeDocument/2006/relationships/image" Target="../media/image32.png"/><Relationship Id="rId9" Type="http://schemas.openxmlformats.org/officeDocument/2006/relationships/image" Target="../media/image37.sv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7.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11.svg"/><Relationship Id="rId4" Type="http://schemas.openxmlformats.org/officeDocument/2006/relationships/image" Target="../media/image10.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3.svg"/><Relationship Id="rId7" Type="http://schemas.openxmlformats.org/officeDocument/2006/relationships/image" Target="../media/image7.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15.svg"/><Relationship Id="rId4" Type="http://schemas.openxmlformats.org/officeDocument/2006/relationships/image" Target="../media/image1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7.svg"/><Relationship Id="rId7" Type="http://schemas.openxmlformats.org/officeDocument/2006/relationships/image" Target="../media/image7.svg"/><Relationship Id="rId2" Type="http://schemas.openxmlformats.org/officeDocument/2006/relationships/image" Target="../media/image16.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19.svg"/><Relationship Id="rId4" Type="http://schemas.openxmlformats.org/officeDocument/2006/relationships/image" Target="../media/image18.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1.svg"/><Relationship Id="rId7" Type="http://schemas.openxmlformats.org/officeDocument/2006/relationships/image" Target="../media/image7.svg"/><Relationship Id="rId2" Type="http://schemas.openxmlformats.org/officeDocument/2006/relationships/image" Target="../media/image20.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23.svg"/><Relationship Id="rId4" Type="http://schemas.openxmlformats.org/officeDocument/2006/relationships/image" Target="../media/image22.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5.svg"/><Relationship Id="rId7" Type="http://schemas.openxmlformats.org/officeDocument/2006/relationships/image" Target="../media/image7.svg"/><Relationship Id="rId2" Type="http://schemas.openxmlformats.org/officeDocument/2006/relationships/image" Target="../media/image24.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27.svg"/><Relationship Id="rId4" Type="http://schemas.openxmlformats.org/officeDocument/2006/relationships/image" Target="../media/image26.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7.svg"/><Relationship Id="rId2" Type="http://schemas.openxmlformats.org/officeDocument/2006/relationships/image" Target="../media/image28.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1.svg"/><Relationship Id="rId4" Type="http://schemas.openxmlformats.org/officeDocument/2006/relationships/image" Target="../media/image30.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32.png"/><Relationship Id="rId1" Type="http://schemas.openxmlformats.org/officeDocument/2006/relationships/slideMaster" Target="../slideMasters/slideMaster1.xml"/><Relationship Id="rId5" Type="http://schemas.openxmlformats.org/officeDocument/2006/relationships/image" Target="../media/image7.sv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bg>
      <p:bgPr>
        <a:solidFill>
          <a:schemeClr val="bg1"/>
        </a:solid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58B2C3AF-3485-9C43-ADD7-63D1C29A146E}"/>
              </a:ext>
            </a:extLst>
          </p:cNvPr>
          <p:cNvGrpSpPr/>
          <p:nvPr userDrawn="1"/>
        </p:nvGrpSpPr>
        <p:grpSpPr>
          <a:xfrm>
            <a:off x="0" y="3947"/>
            <a:ext cx="12801586" cy="7195365"/>
            <a:chOff x="0" y="3947"/>
            <a:chExt cx="12801586" cy="7195365"/>
          </a:xfrm>
        </p:grpSpPr>
        <p:pic>
          <p:nvPicPr>
            <p:cNvPr id="9" name="Image 8">
              <a:extLst>
                <a:ext uri="{FF2B5EF4-FFF2-40B4-BE49-F238E27FC236}">
                  <a16:creationId xmlns:a16="http://schemas.microsoft.com/office/drawing/2014/main" id="{FFD09141-D506-324C-9164-B61FAA3DF8E2}"/>
                </a:ext>
              </a:extLst>
            </p:cNvPr>
            <p:cNvPicPr>
              <a:picLocks noChangeAspect="1"/>
            </p:cNvPicPr>
            <p:nvPr userDrawn="1"/>
          </p:nvPicPr>
          <p:blipFill>
            <a:blip r:embed="rId2"/>
            <a:stretch>
              <a:fillRect/>
            </a:stretch>
          </p:blipFill>
          <p:spPr>
            <a:xfrm>
              <a:off x="490345" y="486837"/>
              <a:ext cx="4078980" cy="829103"/>
            </a:xfrm>
            <a:prstGeom prst="rect">
              <a:avLst/>
            </a:prstGeom>
          </p:spPr>
        </p:pic>
        <p:pic>
          <p:nvPicPr>
            <p:cNvPr id="10" name="Graphique 9">
              <a:extLst>
                <a:ext uri="{FF2B5EF4-FFF2-40B4-BE49-F238E27FC236}">
                  <a16:creationId xmlns:a16="http://schemas.microsoft.com/office/drawing/2014/main" id="{16E4B4F3-3F84-EB45-A776-A03B1E3458D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0" y="3884615"/>
              <a:ext cx="6987096" cy="3314697"/>
            </a:xfrm>
            <a:prstGeom prst="rect">
              <a:avLst/>
            </a:prstGeom>
          </p:spPr>
        </p:pic>
        <p:pic>
          <p:nvPicPr>
            <p:cNvPr id="11" name="Graphique 10">
              <a:extLst>
                <a:ext uri="{FF2B5EF4-FFF2-40B4-BE49-F238E27FC236}">
                  <a16:creationId xmlns:a16="http://schemas.microsoft.com/office/drawing/2014/main" id="{1B2F3C1F-FAD0-6547-A0F4-2C57FD4D7090}"/>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0165068" y="3947"/>
              <a:ext cx="2636518" cy="4613908"/>
            </a:xfrm>
            <a:prstGeom prst="rect">
              <a:avLst/>
            </a:prstGeom>
          </p:spPr>
        </p:pic>
        <p:pic>
          <p:nvPicPr>
            <p:cNvPr id="12" name="Graphique 11">
              <a:extLst>
                <a:ext uri="{FF2B5EF4-FFF2-40B4-BE49-F238E27FC236}">
                  <a16:creationId xmlns:a16="http://schemas.microsoft.com/office/drawing/2014/main" id="{A916DEC5-B3D5-8A46-B81D-CEC77A7E0CAC}"/>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4569325" y="120088"/>
              <a:ext cx="6176606" cy="6957556"/>
            </a:xfrm>
            <a:prstGeom prst="rect">
              <a:avLst/>
            </a:prstGeom>
          </p:spPr>
        </p:pic>
      </p:grpSp>
      <p:sp>
        <p:nvSpPr>
          <p:cNvPr id="16" name="Title 1">
            <a:extLst>
              <a:ext uri="{FF2B5EF4-FFF2-40B4-BE49-F238E27FC236}">
                <a16:creationId xmlns:a16="http://schemas.microsoft.com/office/drawing/2014/main" id="{9528F422-E21D-2F47-9622-A393BC41A4DB}"/>
              </a:ext>
            </a:extLst>
          </p:cNvPr>
          <p:cNvSpPr>
            <a:spLocks noGrp="1"/>
          </p:cNvSpPr>
          <p:nvPr>
            <p:ph type="ctrTitle" hasCustomPrompt="1"/>
          </p:nvPr>
        </p:nvSpPr>
        <p:spPr>
          <a:xfrm>
            <a:off x="5226283" y="2833900"/>
            <a:ext cx="4938785" cy="1260000"/>
          </a:xfrm>
          <a:prstGeom prst="rect">
            <a:avLst/>
          </a:prstGeom>
        </p:spPr>
        <p:txBody>
          <a:bodyPr anchor="b">
            <a:noAutofit/>
          </a:bodyPr>
          <a:lstStyle>
            <a:lvl1pPr algn="l">
              <a:lnSpc>
                <a:spcPct val="100000"/>
              </a:lnSpc>
              <a:defRPr sz="3500">
                <a:solidFill>
                  <a:schemeClr val="tx1"/>
                </a:solidFill>
              </a:defRPr>
            </a:lvl1pPr>
          </a:lstStyle>
          <a:p>
            <a:r>
              <a:rPr lang="fr-FR" dirty="0"/>
              <a:t>Titre de la présentation sur plusieurs lignes</a:t>
            </a:r>
            <a:endParaRPr lang="en-US" dirty="0"/>
          </a:p>
        </p:txBody>
      </p:sp>
      <p:sp>
        <p:nvSpPr>
          <p:cNvPr id="17" name="Subtitle 2">
            <a:extLst>
              <a:ext uri="{FF2B5EF4-FFF2-40B4-BE49-F238E27FC236}">
                <a16:creationId xmlns:a16="http://schemas.microsoft.com/office/drawing/2014/main" id="{DF19BE4E-4C9D-334D-BAF1-A2A4C8B1C3EC}"/>
              </a:ext>
            </a:extLst>
          </p:cNvPr>
          <p:cNvSpPr>
            <a:spLocks noGrp="1"/>
          </p:cNvSpPr>
          <p:nvPr>
            <p:ph type="subTitle" idx="1" hasCustomPrompt="1"/>
          </p:nvPr>
        </p:nvSpPr>
        <p:spPr>
          <a:xfrm>
            <a:off x="5226284" y="4242999"/>
            <a:ext cx="4938785" cy="360000"/>
          </a:xfrm>
          <a:prstGeom prst="rect">
            <a:avLst/>
          </a:prstGeom>
        </p:spPr>
        <p:txBody>
          <a:bodyPr>
            <a:noAutofit/>
          </a:bodyPr>
          <a:lstStyle>
            <a:lvl1pPr marL="0" indent="0" algn="l">
              <a:buNone/>
              <a:defRPr sz="1600">
                <a:solidFill>
                  <a:schemeClr val="tx1"/>
                </a:solidFill>
              </a:defRPr>
            </a:lvl1pPr>
            <a:lvl2pPr marL="479237" indent="0" algn="ctr">
              <a:buNone/>
              <a:defRPr sz="2096"/>
            </a:lvl2pPr>
            <a:lvl3pPr marL="958474" indent="0" algn="ctr">
              <a:buNone/>
              <a:defRPr sz="1887"/>
            </a:lvl3pPr>
            <a:lvl4pPr marL="1437711" indent="0" algn="ctr">
              <a:buNone/>
              <a:defRPr sz="1677"/>
            </a:lvl4pPr>
            <a:lvl5pPr marL="1916948" indent="0" algn="ctr">
              <a:buNone/>
              <a:defRPr sz="1677"/>
            </a:lvl5pPr>
            <a:lvl6pPr marL="2396185" indent="0" algn="ctr">
              <a:buNone/>
              <a:defRPr sz="1677"/>
            </a:lvl6pPr>
            <a:lvl7pPr marL="2875422" indent="0" algn="ctr">
              <a:buNone/>
              <a:defRPr sz="1677"/>
            </a:lvl7pPr>
            <a:lvl8pPr marL="3354659" indent="0" algn="ctr">
              <a:buNone/>
              <a:defRPr sz="1677"/>
            </a:lvl8pPr>
            <a:lvl9pPr marL="3833896" indent="0" algn="ctr">
              <a:buNone/>
              <a:defRPr sz="1677"/>
            </a:lvl9pPr>
          </a:lstStyle>
          <a:p>
            <a:r>
              <a:rPr lang="fr-FR" dirty="0"/>
              <a:t>Sous-titre de la présentation</a:t>
            </a:r>
            <a:endParaRPr lang="en-US" dirty="0"/>
          </a:p>
        </p:txBody>
      </p:sp>
    </p:spTree>
    <p:extLst>
      <p:ext uri="{BB962C8B-B14F-4D97-AF65-F5344CB8AC3E}">
        <p14:creationId xmlns:p14="http://schemas.microsoft.com/office/powerpoint/2010/main" val="1384901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ext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99308" y="1122025"/>
            <a:ext cx="9748904" cy="360000"/>
          </a:xfrm>
          <a:prstGeom prst="rect">
            <a:avLst/>
          </a:prstGeom>
        </p:spPr>
        <p:txBody>
          <a:bodyPr anchor="t">
            <a:noAutofit/>
          </a:bodyPr>
          <a:lstStyle>
            <a:lvl1pPr marL="0" indent="0">
              <a:buNone/>
              <a:defRPr sz="1800" b="1">
                <a:solidFill>
                  <a:schemeClr val="tx2"/>
                </a:solidFill>
              </a:defRPr>
            </a:lvl1pPr>
            <a:lvl2pPr marL="479237" indent="0">
              <a:buNone/>
              <a:defRPr sz="2096" b="1"/>
            </a:lvl2pPr>
            <a:lvl3pPr marL="958474" indent="0">
              <a:buNone/>
              <a:defRPr sz="1887" b="1"/>
            </a:lvl3pPr>
            <a:lvl4pPr marL="1437711" indent="0">
              <a:buNone/>
              <a:defRPr sz="1677" b="1"/>
            </a:lvl4pPr>
            <a:lvl5pPr marL="1916948" indent="0">
              <a:buNone/>
              <a:defRPr sz="1677" b="1"/>
            </a:lvl5pPr>
            <a:lvl6pPr marL="2396185" indent="0">
              <a:buNone/>
              <a:defRPr sz="1677" b="1"/>
            </a:lvl6pPr>
            <a:lvl7pPr marL="2875422" indent="0">
              <a:buNone/>
              <a:defRPr sz="1677" b="1"/>
            </a:lvl7pPr>
            <a:lvl8pPr marL="3354659" indent="0">
              <a:buNone/>
              <a:defRPr sz="1677" b="1"/>
            </a:lvl8pPr>
            <a:lvl9pPr marL="3833896" indent="0">
              <a:buNone/>
              <a:defRPr sz="1677" b="1"/>
            </a:lvl9pPr>
          </a:lstStyle>
          <a:p>
            <a:pPr lvl="0"/>
            <a:r>
              <a:rPr lang="fr-FR" dirty="0"/>
              <a:t>Modifier les styles du texte du masque</a:t>
            </a:r>
          </a:p>
        </p:txBody>
      </p:sp>
      <p:sp>
        <p:nvSpPr>
          <p:cNvPr id="8" name="Footer Placeholder 7"/>
          <p:cNvSpPr>
            <a:spLocks noGrp="1"/>
          </p:cNvSpPr>
          <p:nvPr>
            <p:ph type="ftr" sz="quarter" idx="11"/>
          </p:nvPr>
        </p:nvSpPr>
        <p:spPr/>
        <p:txBody>
          <a:bodyPr>
            <a:noAutofit/>
          </a:bodyPr>
          <a:lstStyle/>
          <a:p>
            <a:r>
              <a:rPr lang="fr-FR"/>
              <a:t>Nom de la présentation et la date</a:t>
            </a:r>
          </a:p>
        </p:txBody>
      </p:sp>
      <p:sp>
        <p:nvSpPr>
          <p:cNvPr id="9" name="Slide Number Placeholder 8"/>
          <p:cNvSpPr>
            <a:spLocks noGrp="1"/>
          </p:cNvSpPr>
          <p:nvPr>
            <p:ph type="sldNum" sz="quarter" idx="12"/>
          </p:nvPr>
        </p:nvSpPr>
        <p:spPr/>
        <p:txBody>
          <a:bodyPr>
            <a:noAutofit/>
          </a:bodyPr>
          <a:lstStyle/>
          <a:p>
            <a:fld id="{FF67EF60-D3B0-409C-88CD-C39F952AE724}" type="slidenum">
              <a:rPr lang="fr-FR" smtClean="0"/>
              <a:t>‹N°›</a:t>
            </a:fld>
            <a:endParaRPr lang="fr-FR"/>
          </a:p>
        </p:txBody>
      </p:sp>
      <p:sp>
        <p:nvSpPr>
          <p:cNvPr id="12" name="Title 1">
            <a:extLst>
              <a:ext uri="{FF2B5EF4-FFF2-40B4-BE49-F238E27FC236}">
                <a16:creationId xmlns:a16="http://schemas.microsoft.com/office/drawing/2014/main" id="{E2711503-BF17-4F86-A93D-B03242E88BAB}"/>
              </a:ext>
            </a:extLst>
          </p:cNvPr>
          <p:cNvSpPr>
            <a:spLocks noGrp="1"/>
          </p:cNvSpPr>
          <p:nvPr>
            <p:ph type="title"/>
          </p:nvPr>
        </p:nvSpPr>
        <p:spPr>
          <a:xfrm>
            <a:off x="999308" y="614278"/>
            <a:ext cx="9748904" cy="468000"/>
          </a:xfrm>
          <a:prstGeom prst="rect">
            <a:avLst/>
          </a:prstGeom>
        </p:spPr>
        <p:txBody>
          <a:bodyPr>
            <a:noAutofit/>
          </a:bodyPr>
          <a:lstStyle>
            <a:lvl1pPr>
              <a:defRPr>
                <a:solidFill>
                  <a:schemeClr val="tx1"/>
                </a:solidFill>
              </a:defRPr>
            </a:lvl1pPr>
          </a:lstStyle>
          <a:p>
            <a:r>
              <a:rPr lang="fr-FR" dirty="0"/>
              <a:t>Modifiez le style du titre</a:t>
            </a:r>
            <a:endParaRPr lang="en-US" dirty="0"/>
          </a:p>
        </p:txBody>
      </p:sp>
      <p:sp>
        <p:nvSpPr>
          <p:cNvPr id="15" name="Espace réservé du texte 3">
            <a:extLst>
              <a:ext uri="{FF2B5EF4-FFF2-40B4-BE49-F238E27FC236}">
                <a16:creationId xmlns:a16="http://schemas.microsoft.com/office/drawing/2014/main" id="{051C1A2E-99D1-EC4F-8E99-B76237CD5BE2}"/>
              </a:ext>
            </a:extLst>
          </p:cNvPr>
          <p:cNvSpPr>
            <a:spLocks noGrp="1"/>
          </p:cNvSpPr>
          <p:nvPr>
            <p:ph type="body" sz="quarter" idx="14" hasCustomPrompt="1"/>
          </p:nvPr>
        </p:nvSpPr>
        <p:spPr>
          <a:xfrm>
            <a:off x="999308" y="2001450"/>
            <a:ext cx="10698187" cy="4176904"/>
          </a:xfrm>
          <a:prstGeom prst="rect">
            <a:avLst/>
          </a:prstGeom>
        </p:spPr>
        <p:txBody>
          <a:bodyPr>
            <a:noAutofit/>
          </a:bodyPr>
          <a:lstStyle>
            <a:lvl1pPr>
              <a:lnSpc>
                <a:spcPct val="100000"/>
              </a:lnSpc>
              <a:spcBef>
                <a:spcPts val="1200"/>
              </a:spcBef>
              <a:defRPr sz="1800" i="1">
                <a:solidFill>
                  <a:schemeClr val="tx2"/>
                </a:solidFill>
              </a:defRPr>
            </a:lvl1pPr>
            <a:lvl2pPr>
              <a:lnSpc>
                <a:spcPct val="100000"/>
              </a:lnSpc>
              <a:spcBef>
                <a:spcPts val="600"/>
              </a:spcBef>
              <a:defRPr sz="1400">
                <a:solidFill>
                  <a:schemeClr val="tx2"/>
                </a:solidFill>
              </a:defRPr>
            </a:lvl2pPr>
            <a:lvl3pPr marL="179388" marR="0"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sz="1400" b="1">
                <a:solidFill>
                  <a:schemeClr val="tx2"/>
                </a:solidFill>
              </a:defRPr>
            </a:lvl3pPr>
            <a:lvl4pPr marL="180000" marR="0"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sz="1400">
                <a:solidFill>
                  <a:schemeClr val="tx2"/>
                </a:solidFill>
              </a:defRPr>
            </a:lvl4pPr>
            <a:lvl5pPr marL="252000" marR="0"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sz="1400">
                <a:solidFill>
                  <a:schemeClr val="tx2"/>
                </a:solidFill>
              </a:defRPr>
            </a:lvl5pPr>
          </a:lstStyle>
          <a:p>
            <a:pPr lvl="0"/>
            <a:r>
              <a:rPr lang="fr-FR" dirty="0"/>
              <a:t>Niveau 1 (Arial italique 18 pt)</a:t>
            </a:r>
            <a:br>
              <a:rPr lang="fr-FR" dirty="0"/>
            </a:br>
            <a:r>
              <a:rPr lang="fr-FR" dirty="0"/>
              <a:t>Chapeau de la slide sur plusieurs lignes</a:t>
            </a:r>
          </a:p>
          <a:p>
            <a:pPr lvl="1"/>
            <a:r>
              <a:rPr lang="fr-FR" dirty="0"/>
              <a:t>Niveau 2 (Arial </a:t>
            </a:r>
            <a:r>
              <a:rPr lang="fr-FR" dirty="0" err="1"/>
              <a:t>regular</a:t>
            </a:r>
            <a:r>
              <a:rPr lang="fr-FR" dirty="0"/>
              <a:t> 14 pt) Texte courant</a:t>
            </a:r>
          </a:p>
          <a:p>
            <a:pPr marL="179388" marR="0" lvl="2"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a:pPr>
            <a:r>
              <a:rPr kumimoji="0" lang="fr-FR" sz="1400" b="1" i="0" u="none" strike="noStrike" kern="1200" cap="none" spc="0" normalizeH="0" baseline="0" noProof="0" dirty="0">
                <a:ln>
                  <a:noFill/>
                </a:ln>
                <a:solidFill>
                  <a:srgbClr val="82746C"/>
                </a:solidFill>
                <a:effectLst/>
                <a:uLnTx/>
                <a:uFillTx/>
                <a:latin typeface="+mn-lt"/>
                <a:ea typeface="+mn-ea"/>
                <a:cs typeface="+mn-cs"/>
              </a:rPr>
              <a:t>Niveau 3 [Arial </a:t>
            </a:r>
            <a:r>
              <a:rPr kumimoji="0" lang="fr-FR" sz="1400" b="1" i="0" u="none" strike="noStrike" kern="1200" cap="none" spc="0" normalizeH="0" baseline="0" noProof="0" dirty="0" err="1">
                <a:ln>
                  <a:noFill/>
                </a:ln>
                <a:solidFill>
                  <a:srgbClr val="82746C"/>
                </a:solidFill>
                <a:effectLst/>
                <a:uLnTx/>
                <a:uFillTx/>
                <a:latin typeface="+mn-lt"/>
                <a:ea typeface="+mn-ea"/>
                <a:cs typeface="+mn-cs"/>
              </a:rPr>
              <a:t>bold</a:t>
            </a:r>
            <a:r>
              <a:rPr kumimoji="0" lang="fr-FR" sz="1400" b="1" i="0" u="none" strike="noStrike" kern="1200" cap="none" spc="0" normalizeH="0" baseline="0" noProof="0" dirty="0">
                <a:ln>
                  <a:noFill/>
                </a:ln>
                <a:solidFill>
                  <a:srgbClr val="82746C"/>
                </a:solidFill>
                <a:effectLst/>
                <a:uLnTx/>
                <a:uFillTx/>
                <a:latin typeface="+mn-lt"/>
                <a:ea typeface="+mn-ea"/>
                <a:cs typeface="+mn-cs"/>
              </a:rPr>
              <a:t> 14 pt] Titre de paragraphe avec puce automatique numérotée</a:t>
            </a:r>
          </a:p>
          <a:p>
            <a:pPr marL="180000" marR="0" lvl="3"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4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ronde</a:t>
            </a:r>
          </a:p>
          <a:p>
            <a:pPr marL="252000" marR="0" lvl="4"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5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tiret</a:t>
            </a:r>
          </a:p>
        </p:txBody>
      </p:sp>
      <p:grpSp>
        <p:nvGrpSpPr>
          <p:cNvPr id="14" name="Groupe 13">
            <a:extLst>
              <a:ext uri="{FF2B5EF4-FFF2-40B4-BE49-F238E27FC236}">
                <a16:creationId xmlns:a16="http://schemas.microsoft.com/office/drawing/2014/main" id="{9298C9A0-EAFD-CE47-8A0A-D3A0444BEDA6}"/>
              </a:ext>
            </a:extLst>
          </p:cNvPr>
          <p:cNvGrpSpPr/>
          <p:nvPr userDrawn="1"/>
        </p:nvGrpSpPr>
        <p:grpSpPr>
          <a:xfrm>
            <a:off x="10872000" y="0"/>
            <a:ext cx="2255971" cy="3486552"/>
            <a:chOff x="7689668" y="374"/>
            <a:chExt cx="2255971" cy="3486552"/>
          </a:xfrm>
        </p:grpSpPr>
        <p:pic>
          <p:nvPicPr>
            <p:cNvPr id="16" name="Graphique 15">
              <a:extLst>
                <a:ext uri="{FF2B5EF4-FFF2-40B4-BE49-F238E27FC236}">
                  <a16:creationId xmlns:a16="http://schemas.microsoft.com/office/drawing/2014/main" id="{3BC7958D-6E78-D648-A703-90947982E4E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89668" y="374"/>
              <a:ext cx="1905000" cy="2332182"/>
            </a:xfrm>
            <a:prstGeom prst="rect">
              <a:avLst/>
            </a:prstGeom>
          </p:spPr>
        </p:pic>
        <p:pic>
          <p:nvPicPr>
            <p:cNvPr id="17" name="Graphique 16">
              <a:extLst>
                <a:ext uri="{FF2B5EF4-FFF2-40B4-BE49-F238E27FC236}">
                  <a16:creationId xmlns:a16="http://schemas.microsoft.com/office/drawing/2014/main" id="{8476AF88-F2FD-0D4D-BF68-CCA00978430F}"/>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342361" y="1680934"/>
              <a:ext cx="1603278" cy="1805992"/>
            </a:xfrm>
            <a:prstGeom prst="rect">
              <a:avLst/>
            </a:prstGeom>
          </p:spPr>
        </p:pic>
      </p:grpSp>
    </p:spTree>
    <p:extLst>
      <p:ext uri="{BB962C8B-B14F-4D97-AF65-F5344CB8AC3E}">
        <p14:creationId xmlns:p14="http://schemas.microsoft.com/office/powerpoint/2010/main" val="4072720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ext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99308" y="1122025"/>
            <a:ext cx="9748904" cy="360000"/>
          </a:xfrm>
          <a:prstGeom prst="rect">
            <a:avLst/>
          </a:prstGeom>
        </p:spPr>
        <p:txBody>
          <a:bodyPr anchor="t">
            <a:noAutofit/>
          </a:bodyPr>
          <a:lstStyle>
            <a:lvl1pPr marL="0" indent="0">
              <a:buNone/>
              <a:defRPr sz="1800" b="1">
                <a:solidFill>
                  <a:schemeClr val="tx2"/>
                </a:solidFill>
              </a:defRPr>
            </a:lvl1pPr>
            <a:lvl2pPr marL="479237" indent="0">
              <a:buNone/>
              <a:defRPr sz="2096" b="1"/>
            </a:lvl2pPr>
            <a:lvl3pPr marL="958474" indent="0">
              <a:buNone/>
              <a:defRPr sz="1887" b="1"/>
            </a:lvl3pPr>
            <a:lvl4pPr marL="1437711" indent="0">
              <a:buNone/>
              <a:defRPr sz="1677" b="1"/>
            </a:lvl4pPr>
            <a:lvl5pPr marL="1916948" indent="0">
              <a:buNone/>
              <a:defRPr sz="1677" b="1"/>
            </a:lvl5pPr>
            <a:lvl6pPr marL="2396185" indent="0">
              <a:buNone/>
              <a:defRPr sz="1677" b="1"/>
            </a:lvl6pPr>
            <a:lvl7pPr marL="2875422" indent="0">
              <a:buNone/>
              <a:defRPr sz="1677" b="1"/>
            </a:lvl7pPr>
            <a:lvl8pPr marL="3354659" indent="0">
              <a:buNone/>
              <a:defRPr sz="1677" b="1"/>
            </a:lvl8pPr>
            <a:lvl9pPr marL="3833896" indent="0">
              <a:buNone/>
              <a:defRPr sz="1677" b="1"/>
            </a:lvl9pPr>
          </a:lstStyle>
          <a:p>
            <a:pPr lvl="0"/>
            <a:r>
              <a:rPr lang="fr-FR" dirty="0"/>
              <a:t>Modifier les styles du texte du masque</a:t>
            </a:r>
          </a:p>
        </p:txBody>
      </p:sp>
      <p:sp>
        <p:nvSpPr>
          <p:cNvPr id="8" name="Footer Placeholder 7"/>
          <p:cNvSpPr>
            <a:spLocks noGrp="1"/>
          </p:cNvSpPr>
          <p:nvPr>
            <p:ph type="ftr" sz="quarter" idx="11"/>
          </p:nvPr>
        </p:nvSpPr>
        <p:spPr/>
        <p:txBody>
          <a:bodyPr>
            <a:noAutofit/>
          </a:bodyPr>
          <a:lstStyle/>
          <a:p>
            <a:r>
              <a:rPr lang="fr-FR"/>
              <a:t>Nom de la présentation et la date</a:t>
            </a:r>
          </a:p>
        </p:txBody>
      </p:sp>
      <p:sp>
        <p:nvSpPr>
          <p:cNvPr id="9" name="Slide Number Placeholder 8"/>
          <p:cNvSpPr>
            <a:spLocks noGrp="1"/>
          </p:cNvSpPr>
          <p:nvPr>
            <p:ph type="sldNum" sz="quarter" idx="12"/>
          </p:nvPr>
        </p:nvSpPr>
        <p:spPr/>
        <p:txBody>
          <a:bodyPr>
            <a:noAutofit/>
          </a:bodyPr>
          <a:lstStyle/>
          <a:p>
            <a:fld id="{FF67EF60-D3B0-409C-88CD-C39F952AE724}" type="slidenum">
              <a:rPr lang="fr-FR" smtClean="0"/>
              <a:t>‹N°›</a:t>
            </a:fld>
            <a:endParaRPr lang="fr-FR"/>
          </a:p>
        </p:txBody>
      </p:sp>
      <p:sp>
        <p:nvSpPr>
          <p:cNvPr id="12" name="Title 1">
            <a:extLst>
              <a:ext uri="{FF2B5EF4-FFF2-40B4-BE49-F238E27FC236}">
                <a16:creationId xmlns:a16="http://schemas.microsoft.com/office/drawing/2014/main" id="{E2711503-BF17-4F86-A93D-B03242E88BAB}"/>
              </a:ext>
            </a:extLst>
          </p:cNvPr>
          <p:cNvSpPr>
            <a:spLocks noGrp="1"/>
          </p:cNvSpPr>
          <p:nvPr>
            <p:ph type="title"/>
          </p:nvPr>
        </p:nvSpPr>
        <p:spPr>
          <a:xfrm>
            <a:off x="999308" y="614278"/>
            <a:ext cx="9748904" cy="468000"/>
          </a:xfrm>
          <a:prstGeom prst="rect">
            <a:avLst/>
          </a:prstGeom>
        </p:spPr>
        <p:txBody>
          <a:bodyPr>
            <a:noAutofit/>
          </a:bodyPr>
          <a:lstStyle>
            <a:lvl1pPr>
              <a:defRPr>
                <a:solidFill>
                  <a:schemeClr val="tx1"/>
                </a:solidFill>
              </a:defRPr>
            </a:lvl1pPr>
          </a:lstStyle>
          <a:p>
            <a:r>
              <a:rPr lang="fr-FR" dirty="0"/>
              <a:t>Modifiez le style du titre</a:t>
            </a:r>
            <a:endParaRPr lang="en-US" dirty="0"/>
          </a:p>
        </p:txBody>
      </p:sp>
      <p:sp>
        <p:nvSpPr>
          <p:cNvPr id="15" name="Espace réservé du texte 3">
            <a:extLst>
              <a:ext uri="{FF2B5EF4-FFF2-40B4-BE49-F238E27FC236}">
                <a16:creationId xmlns:a16="http://schemas.microsoft.com/office/drawing/2014/main" id="{051C1A2E-99D1-EC4F-8E99-B76237CD5BE2}"/>
              </a:ext>
            </a:extLst>
          </p:cNvPr>
          <p:cNvSpPr>
            <a:spLocks noGrp="1"/>
          </p:cNvSpPr>
          <p:nvPr>
            <p:ph type="body" sz="quarter" idx="14" hasCustomPrompt="1"/>
          </p:nvPr>
        </p:nvSpPr>
        <p:spPr>
          <a:xfrm>
            <a:off x="999308" y="2001450"/>
            <a:ext cx="10698187" cy="4176904"/>
          </a:xfrm>
          <a:prstGeom prst="rect">
            <a:avLst/>
          </a:prstGeom>
        </p:spPr>
        <p:txBody>
          <a:bodyPr>
            <a:noAutofit/>
          </a:bodyPr>
          <a:lstStyle>
            <a:lvl1pPr>
              <a:lnSpc>
                <a:spcPct val="100000"/>
              </a:lnSpc>
              <a:spcBef>
                <a:spcPts val="1200"/>
              </a:spcBef>
              <a:defRPr sz="1800" i="1">
                <a:solidFill>
                  <a:schemeClr val="tx2"/>
                </a:solidFill>
              </a:defRPr>
            </a:lvl1pPr>
            <a:lvl2pPr>
              <a:lnSpc>
                <a:spcPct val="100000"/>
              </a:lnSpc>
              <a:spcBef>
                <a:spcPts val="600"/>
              </a:spcBef>
              <a:defRPr sz="1400">
                <a:solidFill>
                  <a:schemeClr val="tx2"/>
                </a:solidFill>
              </a:defRPr>
            </a:lvl2pPr>
            <a:lvl3pPr marL="179388" marR="0"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sz="1400" b="1">
                <a:solidFill>
                  <a:schemeClr val="tx2"/>
                </a:solidFill>
              </a:defRPr>
            </a:lvl3pPr>
            <a:lvl4pPr marL="180000" marR="0"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sz="1400">
                <a:solidFill>
                  <a:schemeClr val="tx2"/>
                </a:solidFill>
              </a:defRPr>
            </a:lvl4pPr>
            <a:lvl5pPr marL="252000" marR="0"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sz="1400">
                <a:solidFill>
                  <a:schemeClr val="tx2"/>
                </a:solidFill>
              </a:defRPr>
            </a:lvl5pPr>
          </a:lstStyle>
          <a:p>
            <a:pPr lvl="0"/>
            <a:r>
              <a:rPr lang="fr-FR" dirty="0"/>
              <a:t>Niveau 1 (Arial italique 18 pt)</a:t>
            </a:r>
            <a:br>
              <a:rPr lang="fr-FR" dirty="0"/>
            </a:br>
            <a:r>
              <a:rPr lang="fr-FR" dirty="0"/>
              <a:t>Chapeau de la slide sur plusieurs lignes</a:t>
            </a:r>
          </a:p>
          <a:p>
            <a:pPr lvl="1"/>
            <a:r>
              <a:rPr lang="fr-FR" dirty="0"/>
              <a:t>Niveau 2 (Arial </a:t>
            </a:r>
            <a:r>
              <a:rPr lang="fr-FR" dirty="0" err="1"/>
              <a:t>regular</a:t>
            </a:r>
            <a:r>
              <a:rPr lang="fr-FR" dirty="0"/>
              <a:t> 14 pt) Texte courant</a:t>
            </a:r>
          </a:p>
          <a:p>
            <a:pPr marL="179388" marR="0" lvl="2"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a:pPr>
            <a:r>
              <a:rPr kumimoji="0" lang="fr-FR" sz="1400" b="1" i="0" u="none" strike="noStrike" kern="1200" cap="none" spc="0" normalizeH="0" baseline="0" noProof="0" dirty="0">
                <a:ln>
                  <a:noFill/>
                </a:ln>
                <a:solidFill>
                  <a:srgbClr val="82746C"/>
                </a:solidFill>
                <a:effectLst/>
                <a:uLnTx/>
                <a:uFillTx/>
                <a:latin typeface="+mn-lt"/>
                <a:ea typeface="+mn-ea"/>
                <a:cs typeface="+mn-cs"/>
              </a:rPr>
              <a:t>Niveau 3 [Arial </a:t>
            </a:r>
            <a:r>
              <a:rPr kumimoji="0" lang="fr-FR" sz="1400" b="1" i="0" u="none" strike="noStrike" kern="1200" cap="none" spc="0" normalizeH="0" baseline="0" noProof="0" dirty="0" err="1">
                <a:ln>
                  <a:noFill/>
                </a:ln>
                <a:solidFill>
                  <a:srgbClr val="82746C"/>
                </a:solidFill>
                <a:effectLst/>
                <a:uLnTx/>
                <a:uFillTx/>
                <a:latin typeface="+mn-lt"/>
                <a:ea typeface="+mn-ea"/>
                <a:cs typeface="+mn-cs"/>
              </a:rPr>
              <a:t>bold</a:t>
            </a:r>
            <a:r>
              <a:rPr kumimoji="0" lang="fr-FR" sz="1400" b="1" i="0" u="none" strike="noStrike" kern="1200" cap="none" spc="0" normalizeH="0" baseline="0" noProof="0" dirty="0">
                <a:ln>
                  <a:noFill/>
                </a:ln>
                <a:solidFill>
                  <a:srgbClr val="82746C"/>
                </a:solidFill>
                <a:effectLst/>
                <a:uLnTx/>
                <a:uFillTx/>
                <a:latin typeface="+mn-lt"/>
                <a:ea typeface="+mn-ea"/>
                <a:cs typeface="+mn-cs"/>
              </a:rPr>
              <a:t> 14 pt] Titre de paragraphe avec puce automatique numérotée</a:t>
            </a:r>
          </a:p>
          <a:p>
            <a:pPr marL="180000" marR="0" lvl="3"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4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ronde</a:t>
            </a:r>
          </a:p>
          <a:p>
            <a:pPr marL="252000" marR="0" lvl="4"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5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tiret</a:t>
            </a:r>
          </a:p>
        </p:txBody>
      </p:sp>
      <p:grpSp>
        <p:nvGrpSpPr>
          <p:cNvPr id="14" name="Groupe 13">
            <a:extLst>
              <a:ext uri="{FF2B5EF4-FFF2-40B4-BE49-F238E27FC236}">
                <a16:creationId xmlns:a16="http://schemas.microsoft.com/office/drawing/2014/main" id="{F883F64B-4A15-3F40-B949-4786D551A3D4}"/>
              </a:ext>
            </a:extLst>
          </p:cNvPr>
          <p:cNvGrpSpPr/>
          <p:nvPr userDrawn="1"/>
        </p:nvGrpSpPr>
        <p:grpSpPr>
          <a:xfrm>
            <a:off x="10872000" y="0"/>
            <a:ext cx="2258482" cy="3486552"/>
            <a:chOff x="7687157" y="374"/>
            <a:chExt cx="2258482" cy="3486552"/>
          </a:xfrm>
        </p:grpSpPr>
        <p:pic>
          <p:nvPicPr>
            <p:cNvPr id="16" name="Graphique 15">
              <a:extLst>
                <a:ext uri="{FF2B5EF4-FFF2-40B4-BE49-F238E27FC236}">
                  <a16:creationId xmlns:a16="http://schemas.microsoft.com/office/drawing/2014/main" id="{141FC41A-0FE7-7D4D-BCD6-1A59DA5C922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87157" y="374"/>
              <a:ext cx="1905000" cy="2332182"/>
            </a:xfrm>
            <a:prstGeom prst="rect">
              <a:avLst/>
            </a:prstGeom>
          </p:spPr>
        </p:pic>
        <p:pic>
          <p:nvPicPr>
            <p:cNvPr id="17" name="Graphique 16">
              <a:extLst>
                <a:ext uri="{FF2B5EF4-FFF2-40B4-BE49-F238E27FC236}">
                  <a16:creationId xmlns:a16="http://schemas.microsoft.com/office/drawing/2014/main" id="{DB12D5DB-7853-AF42-A65B-D97EF587C3FC}"/>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342361" y="1680934"/>
              <a:ext cx="1603278" cy="1805992"/>
            </a:xfrm>
            <a:prstGeom prst="rect">
              <a:avLst/>
            </a:prstGeom>
          </p:spPr>
        </p:pic>
      </p:grpSp>
    </p:spTree>
    <p:extLst>
      <p:ext uri="{BB962C8B-B14F-4D97-AF65-F5344CB8AC3E}">
        <p14:creationId xmlns:p14="http://schemas.microsoft.com/office/powerpoint/2010/main" val="886234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ext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99308" y="1122025"/>
            <a:ext cx="9748904" cy="360000"/>
          </a:xfrm>
          <a:prstGeom prst="rect">
            <a:avLst/>
          </a:prstGeom>
        </p:spPr>
        <p:txBody>
          <a:bodyPr anchor="t">
            <a:noAutofit/>
          </a:bodyPr>
          <a:lstStyle>
            <a:lvl1pPr marL="0" indent="0">
              <a:buNone/>
              <a:defRPr sz="1800" b="1">
                <a:solidFill>
                  <a:schemeClr val="tx2"/>
                </a:solidFill>
              </a:defRPr>
            </a:lvl1pPr>
            <a:lvl2pPr marL="479237" indent="0">
              <a:buNone/>
              <a:defRPr sz="2096" b="1"/>
            </a:lvl2pPr>
            <a:lvl3pPr marL="958474" indent="0">
              <a:buNone/>
              <a:defRPr sz="1887" b="1"/>
            </a:lvl3pPr>
            <a:lvl4pPr marL="1437711" indent="0">
              <a:buNone/>
              <a:defRPr sz="1677" b="1"/>
            </a:lvl4pPr>
            <a:lvl5pPr marL="1916948" indent="0">
              <a:buNone/>
              <a:defRPr sz="1677" b="1"/>
            </a:lvl5pPr>
            <a:lvl6pPr marL="2396185" indent="0">
              <a:buNone/>
              <a:defRPr sz="1677" b="1"/>
            </a:lvl6pPr>
            <a:lvl7pPr marL="2875422" indent="0">
              <a:buNone/>
              <a:defRPr sz="1677" b="1"/>
            </a:lvl7pPr>
            <a:lvl8pPr marL="3354659" indent="0">
              <a:buNone/>
              <a:defRPr sz="1677" b="1"/>
            </a:lvl8pPr>
            <a:lvl9pPr marL="3833896" indent="0">
              <a:buNone/>
              <a:defRPr sz="1677" b="1"/>
            </a:lvl9pPr>
          </a:lstStyle>
          <a:p>
            <a:pPr lvl="0"/>
            <a:r>
              <a:rPr lang="fr-FR" dirty="0"/>
              <a:t>Modifier les styles du texte du masque</a:t>
            </a:r>
          </a:p>
        </p:txBody>
      </p:sp>
      <p:sp>
        <p:nvSpPr>
          <p:cNvPr id="8" name="Footer Placeholder 7"/>
          <p:cNvSpPr>
            <a:spLocks noGrp="1"/>
          </p:cNvSpPr>
          <p:nvPr>
            <p:ph type="ftr" sz="quarter" idx="11"/>
          </p:nvPr>
        </p:nvSpPr>
        <p:spPr/>
        <p:txBody>
          <a:bodyPr>
            <a:noAutofit/>
          </a:bodyPr>
          <a:lstStyle/>
          <a:p>
            <a:r>
              <a:rPr lang="fr-FR"/>
              <a:t>Nom de la présentation et la date</a:t>
            </a:r>
          </a:p>
        </p:txBody>
      </p:sp>
      <p:sp>
        <p:nvSpPr>
          <p:cNvPr id="9" name="Slide Number Placeholder 8"/>
          <p:cNvSpPr>
            <a:spLocks noGrp="1"/>
          </p:cNvSpPr>
          <p:nvPr>
            <p:ph type="sldNum" sz="quarter" idx="12"/>
          </p:nvPr>
        </p:nvSpPr>
        <p:spPr/>
        <p:txBody>
          <a:bodyPr>
            <a:noAutofit/>
          </a:bodyPr>
          <a:lstStyle/>
          <a:p>
            <a:fld id="{FF67EF60-D3B0-409C-88CD-C39F952AE724}" type="slidenum">
              <a:rPr lang="fr-FR" smtClean="0"/>
              <a:t>‹N°›</a:t>
            </a:fld>
            <a:endParaRPr lang="fr-FR"/>
          </a:p>
        </p:txBody>
      </p:sp>
      <p:sp>
        <p:nvSpPr>
          <p:cNvPr id="12" name="Title 1">
            <a:extLst>
              <a:ext uri="{FF2B5EF4-FFF2-40B4-BE49-F238E27FC236}">
                <a16:creationId xmlns:a16="http://schemas.microsoft.com/office/drawing/2014/main" id="{E2711503-BF17-4F86-A93D-B03242E88BAB}"/>
              </a:ext>
            </a:extLst>
          </p:cNvPr>
          <p:cNvSpPr>
            <a:spLocks noGrp="1"/>
          </p:cNvSpPr>
          <p:nvPr>
            <p:ph type="title"/>
          </p:nvPr>
        </p:nvSpPr>
        <p:spPr>
          <a:xfrm>
            <a:off x="999308" y="614278"/>
            <a:ext cx="9748904" cy="468000"/>
          </a:xfrm>
          <a:prstGeom prst="rect">
            <a:avLst/>
          </a:prstGeom>
        </p:spPr>
        <p:txBody>
          <a:bodyPr>
            <a:noAutofit/>
          </a:bodyPr>
          <a:lstStyle>
            <a:lvl1pPr>
              <a:defRPr>
                <a:solidFill>
                  <a:schemeClr val="tx1"/>
                </a:solidFill>
              </a:defRPr>
            </a:lvl1pPr>
          </a:lstStyle>
          <a:p>
            <a:r>
              <a:rPr lang="fr-FR" dirty="0"/>
              <a:t>Modifiez le style du titre</a:t>
            </a:r>
            <a:endParaRPr lang="en-US" dirty="0"/>
          </a:p>
        </p:txBody>
      </p:sp>
      <p:sp>
        <p:nvSpPr>
          <p:cNvPr id="15" name="Espace réservé du texte 3">
            <a:extLst>
              <a:ext uri="{FF2B5EF4-FFF2-40B4-BE49-F238E27FC236}">
                <a16:creationId xmlns:a16="http://schemas.microsoft.com/office/drawing/2014/main" id="{051C1A2E-99D1-EC4F-8E99-B76237CD5BE2}"/>
              </a:ext>
            </a:extLst>
          </p:cNvPr>
          <p:cNvSpPr>
            <a:spLocks noGrp="1"/>
          </p:cNvSpPr>
          <p:nvPr>
            <p:ph type="body" sz="quarter" idx="14" hasCustomPrompt="1"/>
          </p:nvPr>
        </p:nvSpPr>
        <p:spPr>
          <a:xfrm>
            <a:off x="999308" y="2001450"/>
            <a:ext cx="10698187" cy="4176904"/>
          </a:xfrm>
          <a:prstGeom prst="rect">
            <a:avLst/>
          </a:prstGeom>
        </p:spPr>
        <p:txBody>
          <a:bodyPr>
            <a:noAutofit/>
          </a:bodyPr>
          <a:lstStyle>
            <a:lvl1pPr>
              <a:lnSpc>
                <a:spcPct val="100000"/>
              </a:lnSpc>
              <a:spcBef>
                <a:spcPts val="1200"/>
              </a:spcBef>
              <a:defRPr sz="1800" i="1">
                <a:solidFill>
                  <a:schemeClr val="tx2"/>
                </a:solidFill>
              </a:defRPr>
            </a:lvl1pPr>
            <a:lvl2pPr>
              <a:lnSpc>
                <a:spcPct val="100000"/>
              </a:lnSpc>
              <a:spcBef>
                <a:spcPts val="600"/>
              </a:spcBef>
              <a:defRPr sz="1400">
                <a:solidFill>
                  <a:schemeClr val="tx2"/>
                </a:solidFill>
              </a:defRPr>
            </a:lvl2pPr>
            <a:lvl3pPr marL="179388" marR="0"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sz="1400" b="1">
                <a:solidFill>
                  <a:schemeClr val="tx2"/>
                </a:solidFill>
              </a:defRPr>
            </a:lvl3pPr>
            <a:lvl4pPr marL="180000" marR="0"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sz="1400">
                <a:solidFill>
                  <a:schemeClr val="tx2"/>
                </a:solidFill>
              </a:defRPr>
            </a:lvl4pPr>
            <a:lvl5pPr marL="252000" marR="0"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sz="1400">
                <a:solidFill>
                  <a:schemeClr val="tx2"/>
                </a:solidFill>
              </a:defRPr>
            </a:lvl5pPr>
          </a:lstStyle>
          <a:p>
            <a:pPr lvl="0"/>
            <a:r>
              <a:rPr lang="fr-FR" dirty="0"/>
              <a:t>Niveau 1 (Arial italique 18 pt)</a:t>
            </a:r>
            <a:br>
              <a:rPr lang="fr-FR" dirty="0"/>
            </a:br>
            <a:r>
              <a:rPr lang="fr-FR" dirty="0"/>
              <a:t>Chapeau de la slide sur plusieurs lignes</a:t>
            </a:r>
          </a:p>
          <a:p>
            <a:pPr lvl="1"/>
            <a:r>
              <a:rPr lang="fr-FR" dirty="0"/>
              <a:t>Niveau 2 (Arial </a:t>
            </a:r>
            <a:r>
              <a:rPr lang="fr-FR" dirty="0" err="1"/>
              <a:t>regular</a:t>
            </a:r>
            <a:r>
              <a:rPr lang="fr-FR" dirty="0"/>
              <a:t> 14 pt) Texte courant</a:t>
            </a:r>
          </a:p>
          <a:p>
            <a:pPr marL="179388" marR="0" lvl="2"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a:pPr>
            <a:r>
              <a:rPr kumimoji="0" lang="fr-FR" sz="1400" b="1" i="0" u="none" strike="noStrike" kern="1200" cap="none" spc="0" normalizeH="0" baseline="0" noProof="0" dirty="0">
                <a:ln>
                  <a:noFill/>
                </a:ln>
                <a:solidFill>
                  <a:srgbClr val="82746C"/>
                </a:solidFill>
                <a:effectLst/>
                <a:uLnTx/>
                <a:uFillTx/>
                <a:latin typeface="+mn-lt"/>
                <a:ea typeface="+mn-ea"/>
                <a:cs typeface="+mn-cs"/>
              </a:rPr>
              <a:t>Niveau 3 [Arial </a:t>
            </a:r>
            <a:r>
              <a:rPr kumimoji="0" lang="fr-FR" sz="1400" b="1" i="0" u="none" strike="noStrike" kern="1200" cap="none" spc="0" normalizeH="0" baseline="0" noProof="0" dirty="0" err="1">
                <a:ln>
                  <a:noFill/>
                </a:ln>
                <a:solidFill>
                  <a:srgbClr val="82746C"/>
                </a:solidFill>
                <a:effectLst/>
                <a:uLnTx/>
                <a:uFillTx/>
                <a:latin typeface="+mn-lt"/>
                <a:ea typeface="+mn-ea"/>
                <a:cs typeface="+mn-cs"/>
              </a:rPr>
              <a:t>bold</a:t>
            </a:r>
            <a:r>
              <a:rPr kumimoji="0" lang="fr-FR" sz="1400" b="1" i="0" u="none" strike="noStrike" kern="1200" cap="none" spc="0" normalizeH="0" baseline="0" noProof="0" dirty="0">
                <a:ln>
                  <a:noFill/>
                </a:ln>
                <a:solidFill>
                  <a:srgbClr val="82746C"/>
                </a:solidFill>
                <a:effectLst/>
                <a:uLnTx/>
                <a:uFillTx/>
                <a:latin typeface="+mn-lt"/>
                <a:ea typeface="+mn-ea"/>
                <a:cs typeface="+mn-cs"/>
              </a:rPr>
              <a:t> 14 pt] Titre de paragraphe avec puce automatique numérotée</a:t>
            </a:r>
          </a:p>
          <a:p>
            <a:pPr marL="180000" marR="0" lvl="3"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4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ronde</a:t>
            </a:r>
          </a:p>
          <a:p>
            <a:pPr marL="252000" marR="0" lvl="4"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5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tiret</a:t>
            </a:r>
          </a:p>
        </p:txBody>
      </p:sp>
      <p:grpSp>
        <p:nvGrpSpPr>
          <p:cNvPr id="14" name="Groupe 13">
            <a:extLst>
              <a:ext uri="{FF2B5EF4-FFF2-40B4-BE49-F238E27FC236}">
                <a16:creationId xmlns:a16="http://schemas.microsoft.com/office/drawing/2014/main" id="{01216B22-0DB2-A74E-BB21-68114D058616}"/>
              </a:ext>
            </a:extLst>
          </p:cNvPr>
          <p:cNvGrpSpPr/>
          <p:nvPr userDrawn="1"/>
        </p:nvGrpSpPr>
        <p:grpSpPr>
          <a:xfrm>
            <a:off x="10872000" y="0"/>
            <a:ext cx="2255971" cy="3486552"/>
            <a:chOff x="7689668" y="374"/>
            <a:chExt cx="2255971" cy="3486552"/>
          </a:xfrm>
        </p:grpSpPr>
        <p:pic>
          <p:nvPicPr>
            <p:cNvPr id="16" name="Graphique 15">
              <a:extLst>
                <a:ext uri="{FF2B5EF4-FFF2-40B4-BE49-F238E27FC236}">
                  <a16:creationId xmlns:a16="http://schemas.microsoft.com/office/drawing/2014/main" id="{23626547-281F-2A4F-98BC-4431EEF4E4B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89668" y="374"/>
              <a:ext cx="1905000" cy="2332182"/>
            </a:xfrm>
            <a:prstGeom prst="rect">
              <a:avLst/>
            </a:prstGeom>
          </p:spPr>
        </p:pic>
        <p:pic>
          <p:nvPicPr>
            <p:cNvPr id="17" name="Graphique 16">
              <a:extLst>
                <a:ext uri="{FF2B5EF4-FFF2-40B4-BE49-F238E27FC236}">
                  <a16:creationId xmlns:a16="http://schemas.microsoft.com/office/drawing/2014/main" id="{B20AF23E-2F69-C844-B975-F25DFF573F2D}"/>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342361" y="1680934"/>
              <a:ext cx="1603278" cy="1805992"/>
            </a:xfrm>
            <a:prstGeom prst="rect">
              <a:avLst/>
            </a:prstGeom>
          </p:spPr>
        </p:pic>
      </p:grpSp>
    </p:spTree>
    <p:extLst>
      <p:ext uri="{BB962C8B-B14F-4D97-AF65-F5344CB8AC3E}">
        <p14:creationId xmlns:p14="http://schemas.microsoft.com/office/powerpoint/2010/main" val="4167344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Text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99308" y="1122025"/>
            <a:ext cx="9748904" cy="360000"/>
          </a:xfrm>
          <a:prstGeom prst="rect">
            <a:avLst/>
          </a:prstGeom>
        </p:spPr>
        <p:txBody>
          <a:bodyPr anchor="t">
            <a:noAutofit/>
          </a:bodyPr>
          <a:lstStyle>
            <a:lvl1pPr marL="0" indent="0">
              <a:buNone/>
              <a:defRPr sz="1800" b="1">
                <a:solidFill>
                  <a:schemeClr val="tx2"/>
                </a:solidFill>
              </a:defRPr>
            </a:lvl1pPr>
            <a:lvl2pPr marL="479237" indent="0">
              <a:buNone/>
              <a:defRPr sz="2096" b="1"/>
            </a:lvl2pPr>
            <a:lvl3pPr marL="958474" indent="0">
              <a:buNone/>
              <a:defRPr sz="1887" b="1"/>
            </a:lvl3pPr>
            <a:lvl4pPr marL="1437711" indent="0">
              <a:buNone/>
              <a:defRPr sz="1677" b="1"/>
            </a:lvl4pPr>
            <a:lvl5pPr marL="1916948" indent="0">
              <a:buNone/>
              <a:defRPr sz="1677" b="1"/>
            </a:lvl5pPr>
            <a:lvl6pPr marL="2396185" indent="0">
              <a:buNone/>
              <a:defRPr sz="1677" b="1"/>
            </a:lvl6pPr>
            <a:lvl7pPr marL="2875422" indent="0">
              <a:buNone/>
              <a:defRPr sz="1677" b="1"/>
            </a:lvl7pPr>
            <a:lvl8pPr marL="3354659" indent="0">
              <a:buNone/>
              <a:defRPr sz="1677" b="1"/>
            </a:lvl8pPr>
            <a:lvl9pPr marL="3833896" indent="0">
              <a:buNone/>
              <a:defRPr sz="1677" b="1"/>
            </a:lvl9pPr>
          </a:lstStyle>
          <a:p>
            <a:pPr lvl="0"/>
            <a:r>
              <a:rPr lang="fr-FR" dirty="0"/>
              <a:t>Modifier les styles du texte du masque</a:t>
            </a:r>
          </a:p>
        </p:txBody>
      </p:sp>
      <p:sp>
        <p:nvSpPr>
          <p:cNvPr id="8" name="Footer Placeholder 7"/>
          <p:cNvSpPr>
            <a:spLocks noGrp="1"/>
          </p:cNvSpPr>
          <p:nvPr>
            <p:ph type="ftr" sz="quarter" idx="11"/>
          </p:nvPr>
        </p:nvSpPr>
        <p:spPr/>
        <p:txBody>
          <a:bodyPr>
            <a:noAutofit/>
          </a:bodyPr>
          <a:lstStyle/>
          <a:p>
            <a:r>
              <a:rPr lang="fr-FR"/>
              <a:t>Nom de la présentation et la date</a:t>
            </a:r>
          </a:p>
        </p:txBody>
      </p:sp>
      <p:sp>
        <p:nvSpPr>
          <p:cNvPr id="9" name="Slide Number Placeholder 8"/>
          <p:cNvSpPr>
            <a:spLocks noGrp="1"/>
          </p:cNvSpPr>
          <p:nvPr>
            <p:ph type="sldNum" sz="quarter" idx="12"/>
          </p:nvPr>
        </p:nvSpPr>
        <p:spPr/>
        <p:txBody>
          <a:bodyPr>
            <a:noAutofit/>
          </a:bodyPr>
          <a:lstStyle/>
          <a:p>
            <a:fld id="{FF67EF60-D3B0-409C-88CD-C39F952AE724}" type="slidenum">
              <a:rPr lang="fr-FR" smtClean="0"/>
              <a:t>‹N°›</a:t>
            </a:fld>
            <a:endParaRPr lang="fr-FR"/>
          </a:p>
        </p:txBody>
      </p:sp>
      <p:sp>
        <p:nvSpPr>
          <p:cNvPr id="12" name="Title 1">
            <a:extLst>
              <a:ext uri="{FF2B5EF4-FFF2-40B4-BE49-F238E27FC236}">
                <a16:creationId xmlns:a16="http://schemas.microsoft.com/office/drawing/2014/main" id="{E2711503-BF17-4F86-A93D-B03242E88BAB}"/>
              </a:ext>
            </a:extLst>
          </p:cNvPr>
          <p:cNvSpPr>
            <a:spLocks noGrp="1"/>
          </p:cNvSpPr>
          <p:nvPr>
            <p:ph type="title"/>
          </p:nvPr>
        </p:nvSpPr>
        <p:spPr>
          <a:xfrm>
            <a:off x="999308" y="614278"/>
            <a:ext cx="9748904" cy="468000"/>
          </a:xfrm>
          <a:prstGeom prst="rect">
            <a:avLst/>
          </a:prstGeom>
        </p:spPr>
        <p:txBody>
          <a:bodyPr>
            <a:noAutofit/>
          </a:bodyPr>
          <a:lstStyle>
            <a:lvl1pPr>
              <a:defRPr>
                <a:solidFill>
                  <a:schemeClr val="tx1"/>
                </a:solidFill>
              </a:defRPr>
            </a:lvl1pPr>
          </a:lstStyle>
          <a:p>
            <a:r>
              <a:rPr lang="fr-FR" dirty="0"/>
              <a:t>Modifiez le style du titre</a:t>
            </a:r>
            <a:endParaRPr lang="en-US" dirty="0"/>
          </a:p>
        </p:txBody>
      </p:sp>
      <p:sp>
        <p:nvSpPr>
          <p:cNvPr id="15" name="Espace réservé du texte 3">
            <a:extLst>
              <a:ext uri="{FF2B5EF4-FFF2-40B4-BE49-F238E27FC236}">
                <a16:creationId xmlns:a16="http://schemas.microsoft.com/office/drawing/2014/main" id="{051C1A2E-99D1-EC4F-8E99-B76237CD5BE2}"/>
              </a:ext>
            </a:extLst>
          </p:cNvPr>
          <p:cNvSpPr>
            <a:spLocks noGrp="1"/>
          </p:cNvSpPr>
          <p:nvPr>
            <p:ph type="body" sz="quarter" idx="14" hasCustomPrompt="1"/>
          </p:nvPr>
        </p:nvSpPr>
        <p:spPr>
          <a:xfrm>
            <a:off x="999308" y="2001450"/>
            <a:ext cx="10698187" cy="4176904"/>
          </a:xfrm>
          <a:prstGeom prst="rect">
            <a:avLst/>
          </a:prstGeom>
        </p:spPr>
        <p:txBody>
          <a:bodyPr>
            <a:noAutofit/>
          </a:bodyPr>
          <a:lstStyle>
            <a:lvl1pPr>
              <a:lnSpc>
                <a:spcPct val="100000"/>
              </a:lnSpc>
              <a:spcBef>
                <a:spcPts val="1200"/>
              </a:spcBef>
              <a:defRPr sz="1800" i="1">
                <a:solidFill>
                  <a:schemeClr val="tx2"/>
                </a:solidFill>
              </a:defRPr>
            </a:lvl1pPr>
            <a:lvl2pPr>
              <a:lnSpc>
                <a:spcPct val="100000"/>
              </a:lnSpc>
              <a:spcBef>
                <a:spcPts val="600"/>
              </a:spcBef>
              <a:defRPr sz="1400">
                <a:solidFill>
                  <a:schemeClr val="tx2"/>
                </a:solidFill>
              </a:defRPr>
            </a:lvl2pPr>
            <a:lvl3pPr marL="179388" marR="0"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sz="1400" b="1">
                <a:solidFill>
                  <a:schemeClr val="tx2"/>
                </a:solidFill>
              </a:defRPr>
            </a:lvl3pPr>
            <a:lvl4pPr marL="180000" marR="0"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sz="1400">
                <a:solidFill>
                  <a:schemeClr val="tx2"/>
                </a:solidFill>
              </a:defRPr>
            </a:lvl4pPr>
            <a:lvl5pPr marL="252000" marR="0"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sz="1400">
                <a:solidFill>
                  <a:schemeClr val="tx2"/>
                </a:solidFill>
              </a:defRPr>
            </a:lvl5pPr>
          </a:lstStyle>
          <a:p>
            <a:pPr lvl="0"/>
            <a:r>
              <a:rPr lang="fr-FR" dirty="0"/>
              <a:t>Niveau 1 (Arial italique 18 pt)</a:t>
            </a:r>
            <a:br>
              <a:rPr lang="fr-FR" dirty="0"/>
            </a:br>
            <a:r>
              <a:rPr lang="fr-FR" dirty="0"/>
              <a:t>Chapeau de la slide sur plusieurs lignes</a:t>
            </a:r>
          </a:p>
          <a:p>
            <a:pPr lvl="1"/>
            <a:r>
              <a:rPr lang="fr-FR" dirty="0"/>
              <a:t>Niveau 2 (Arial </a:t>
            </a:r>
            <a:r>
              <a:rPr lang="fr-FR" dirty="0" err="1"/>
              <a:t>regular</a:t>
            </a:r>
            <a:r>
              <a:rPr lang="fr-FR" dirty="0"/>
              <a:t> 14 pt) Texte courant</a:t>
            </a:r>
          </a:p>
          <a:p>
            <a:pPr marL="179388" marR="0" lvl="2"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a:pPr>
            <a:r>
              <a:rPr kumimoji="0" lang="fr-FR" sz="1400" b="1" i="0" u="none" strike="noStrike" kern="1200" cap="none" spc="0" normalizeH="0" baseline="0" noProof="0" dirty="0">
                <a:ln>
                  <a:noFill/>
                </a:ln>
                <a:solidFill>
                  <a:srgbClr val="82746C"/>
                </a:solidFill>
                <a:effectLst/>
                <a:uLnTx/>
                <a:uFillTx/>
                <a:latin typeface="+mn-lt"/>
                <a:ea typeface="+mn-ea"/>
                <a:cs typeface="+mn-cs"/>
              </a:rPr>
              <a:t>Niveau 3 [Arial </a:t>
            </a:r>
            <a:r>
              <a:rPr kumimoji="0" lang="fr-FR" sz="1400" b="1" i="0" u="none" strike="noStrike" kern="1200" cap="none" spc="0" normalizeH="0" baseline="0" noProof="0" dirty="0" err="1">
                <a:ln>
                  <a:noFill/>
                </a:ln>
                <a:solidFill>
                  <a:srgbClr val="82746C"/>
                </a:solidFill>
                <a:effectLst/>
                <a:uLnTx/>
                <a:uFillTx/>
                <a:latin typeface="+mn-lt"/>
                <a:ea typeface="+mn-ea"/>
                <a:cs typeface="+mn-cs"/>
              </a:rPr>
              <a:t>bold</a:t>
            </a:r>
            <a:r>
              <a:rPr kumimoji="0" lang="fr-FR" sz="1400" b="1" i="0" u="none" strike="noStrike" kern="1200" cap="none" spc="0" normalizeH="0" baseline="0" noProof="0" dirty="0">
                <a:ln>
                  <a:noFill/>
                </a:ln>
                <a:solidFill>
                  <a:srgbClr val="82746C"/>
                </a:solidFill>
                <a:effectLst/>
                <a:uLnTx/>
                <a:uFillTx/>
                <a:latin typeface="+mn-lt"/>
                <a:ea typeface="+mn-ea"/>
                <a:cs typeface="+mn-cs"/>
              </a:rPr>
              <a:t> 14 pt] Titre de paragraphe avec puce automatique numérotée</a:t>
            </a:r>
          </a:p>
          <a:p>
            <a:pPr marL="180000" marR="0" lvl="3"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4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ronde</a:t>
            </a:r>
          </a:p>
          <a:p>
            <a:pPr marL="252000" marR="0" lvl="4"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5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tiret</a:t>
            </a:r>
          </a:p>
        </p:txBody>
      </p:sp>
      <p:grpSp>
        <p:nvGrpSpPr>
          <p:cNvPr id="14" name="Groupe 13">
            <a:extLst>
              <a:ext uri="{FF2B5EF4-FFF2-40B4-BE49-F238E27FC236}">
                <a16:creationId xmlns:a16="http://schemas.microsoft.com/office/drawing/2014/main" id="{9DD733F9-B8E0-534C-845F-2F4F3972F3C8}"/>
              </a:ext>
            </a:extLst>
          </p:cNvPr>
          <p:cNvGrpSpPr/>
          <p:nvPr userDrawn="1"/>
        </p:nvGrpSpPr>
        <p:grpSpPr>
          <a:xfrm>
            <a:off x="10872000" y="0"/>
            <a:ext cx="2261212" cy="3486926"/>
            <a:chOff x="7684427" y="0"/>
            <a:chExt cx="2261212" cy="3486926"/>
          </a:xfrm>
        </p:grpSpPr>
        <p:pic>
          <p:nvPicPr>
            <p:cNvPr id="16" name="Graphique 15">
              <a:extLst>
                <a:ext uri="{FF2B5EF4-FFF2-40B4-BE49-F238E27FC236}">
                  <a16:creationId xmlns:a16="http://schemas.microsoft.com/office/drawing/2014/main" id="{2E057960-629F-7F46-B811-1BBD123BE1E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84427" y="0"/>
              <a:ext cx="1905000" cy="2332182"/>
            </a:xfrm>
            <a:prstGeom prst="rect">
              <a:avLst/>
            </a:prstGeom>
          </p:spPr>
        </p:pic>
        <p:pic>
          <p:nvPicPr>
            <p:cNvPr id="17" name="Graphique 16">
              <a:extLst>
                <a:ext uri="{FF2B5EF4-FFF2-40B4-BE49-F238E27FC236}">
                  <a16:creationId xmlns:a16="http://schemas.microsoft.com/office/drawing/2014/main" id="{DE8D7B10-24D2-C54B-84D1-B0EFB0D3E36B}"/>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342361" y="1680934"/>
              <a:ext cx="1603278" cy="1805992"/>
            </a:xfrm>
            <a:prstGeom prst="rect">
              <a:avLst/>
            </a:prstGeom>
          </p:spPr>
        </p:pic>
      </p:grpSp>
    </p:spTree>
    <p:extLst>
      <p:ext uri="{BB962C8B-B14F-4D97-AF65-F5344CB8AC3E}">
        <p14:creationId xmlns:p14="http://schemas.microsoft.com/office/powerpoint/2010/main" val="33192545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Text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99308" y="1122025"/>
            <a:ext cx="9748904" cy="360000"/>
          </a:xfrm>
          <a:prstGeom prst="rect">
            <a:avLst/>
          </a:prstGeom>
        </p:spPr>
        <p:txBody>
          <a:bodyPr anchor="t">
            <a:noAutofit/>
          </a:bodyPr>
          <a:lstStyle>
            <a:lvl1pPr marL="0" indent="0">
              <a:buNone/>
              <a:defRPr sz="1800" b="1">
                <a:solidFill>
                  <a:schemeClr val="tx2"/>
                </a:solidFill>
              </a:defRPr>
            </a:lvl1pPr>
            <a:lvl2pPr marL="479237" indent="0">
              <a:buNone/>
              <a:defRPr sz="2096" b="1"/>
            </a:lvl2pPr>
            <a:lvl3pPr marL="958474" indent="0">
              <a:buNone/>
              <a:defRPr sz="1887" b="1"/>
            </a:lvl3pPr>
            <a:lvl4pPr marL="1437711" indent="0">
              <a:buNone/>
              <a:defRPr sz="1677" b="1"/>
            </a:lvl4pPr>
            <a:lvl5pPr marL="1916948" indent="0">
              <a:buNone/>
              <a:defRPr sz="1677" b="1"/>
            </a:lvl5pPr>
            <a:lvl6pPr marL="2396185" indent="0">
              <a:buNone/>
              <a:defRPr sz="1677" b="1"/>
            </a:lvl6pPr>
            <a:lvl7pPr marL="2875422" indent="0">
              <a:buNone/>
              <a:defRPr sz="1677" b="1"/>
            </a:lvl7pPr>
            <a:lvl8pPr marL="3354659" indent="0">
              <a:buNone/>
              <a:defRPr sz="1677" b="1"/>
            </a:lvl8pPr>
            <a:lvl9pPr marL="3833896" indent="0">
              <a:buNone/>
              <a:defRPr sz="1677" b="1"/>
            </a:lvl9pPr>
          </a:lstStyle>
          <a:p>
            <a:pPr lvl="0"/>
            <a:r>
              <a:rPr lang="fr-FR" dirty="0"/>
              <a:t>Modifier les styles du texte du masque</a:t>
            </a:r>
          </a:p>
        </p:txBody>
      </p:sp>
      <p:sp>
        <p:nvSpPr>
          <p:cNvPr id="8" name="Footer Placeholder 7"/>
          <p:cNvSpPr>
            <a:spLocks noGrp="1"/>
          </p:cNvSpPr>
          <p:nvPr>
            <p:ph type="ftr" sz="quarter" idx="11"/>
          </p:nvPr>
        </p:nvSpPr>
        <p:spPr/>
        <p:txBody>
          <a:bodyPr>
            <a:noAutofit/>
          </a:bodyPr>
          <a:lstStyle/>
          <a:p>
            <a:r>
              <a:rPr lang="fr-FR"/>
              <a:t>Nom de la présentation et la date</a:t>
            </a:r>
          </a:p>
        </p:txBody>
      </p:sp>
      <p:sp>
        <p:nvSpPr>
          <p:cNvPr id="9" name="Slide Number Placeholder 8"/>
          <p:cNvSpPr>
            <a:spLocks noGrp="1"/>
          </p:cNvSpPr>
          <p:nvPr>
            <p:ph type="sldNum" sz="quarter" idx="12"/>
          </p:nvPr>
        </p:nvSpPr>
        <p:spPr/>
        <p:txBody>
          <a:bodyPr>
            <a:noAutofit/>
          </a:bodyPr>
          <a:lstStyle/>
          <a:p>
            <a:fld id="{FF67EF60-D3B0-409C-88CD-C39F952AE724}" type="slidenum">
              <a:rPr lang="fr-FR" smtClean="0"/>
              <a:t>‹N°›</a:t>
            </a:fld>
            <a:endParaRPr lang="fr-FR"/>
          </a:p>
        </p:txBody>
      </p:sp>
      <p:sp>
        <p:nvSpPr>
          <p:cNvPr id="12" name="Title 1">
            <a:extLst>
              <a:ext uri="{FF2B5EF4-FFF2-40B4-BE49-F238E27FC236}">
                <a16:creationId xmlns:a16="http://schemas.microsoft.com/office/drawing/2014/main" id="{E2711503-BF17-4F86-A93D-B03242E88BAB}"/>
              </a:ext>
            </a:extLst>
          </p:cNvPr>
          <p:cNvSpPr>
            <a:spLocks noGrp="1"/>
          </p:cNvSpPr>
          <p:nvPr>
            <p:ph type="title"/>
          </p:nvPr>
        </p:nvSpPr>
        <p:spPr>
          <a:xfrm>
            <a:off x="999308" y="614278"/>
            <a:ext cx="9748904" cy="468000"/>
          </a:xfrm>
          <a:prstGeom prst="rect">
            <a:avLst/>
          </a:prstGeom>
        </p:spPr>
        <p:txBody>
          <a:bodyPr>
            <a:noAutofit/>
          </a:bodyPr>
          <a:lstStyle>
            <a:lvl1pPr>
              <a:defRPr>
                <a:solidFill>
                  <a:schemeClr val="tx1"/>
                </a:solidFill>
              </a:defRPr>
            </a:lvl1pPr>
          </a:lstStyle>
          <a:p>
            <a:r>
              <a:rPr lang="fr-FR" dirty="0"/>
              <a:t>Modifiez le style du titre</a:t>
            </a:r>
            <a:endParaRPr lang="en-US" dirty="0"/>
          </a:p>
        </p:txBody>
      </p:sp>
      <p:sp>
        <p:nvSpPr>
          <p:cNvPr id="15" name="Espace réservé du texte 3">
            <a:extLst>
              <a:ext uri="{FF2B5EF4-FFF2-40B4-BE49-F238E27FC236}">
                <a16:creationId xmlns:a16="http://schemas.microsoft.com/office/drawing/2014/main" id="{051C1A2E-99D1-EC4F-8E99-B76237CD5BE2}"/>
              </a:ext>
            </a:extLst>
          </p:cNvPr>
          <p:cNvSpPr>
            <a:spLocks noGrp="1"/>
          </p:cNvSpPr>
          <p:nvPr>
            <p:ph type="body" sz="quarter" idx="14" hasCustomPrompt="1"/>
          </p:nvPr>
        </p:nvSpPr>
        <p:spPr>
          <a:xfrm>
            <a:off x="999308" y="2001450"/>
            <a:ext cx="10698187" cy="4176904"/>
          </a:xfrm>
          <a:prstGeom prst="rect">
            <a:avLst/>
          </a:prstGeom>
        </p:spPr>
        <p:txBody>
          <a:bodyPr>
            <a:noAutofit/>
          </a:bodyPr>
          <a:lstStyle>
            <a:lvl1pPr>
              <a:lnSpc>
                <a:spcPct val="100000"/>
              </a:lnSpc>
              <a:spcBef>
                <a:spcPts val="1200"/>
              </a:spcBef>
              <a:defRPr sz="1800" i="1">
                <a:solidFill>
                  <a:schemeClr val="tx2"/>
                </a:solidFill>
              </a:defRPr>
            </a:lvl1pPr>
            <a:lvl2pPr>
              <a:lnSpc>
                <a:spcPct val="100000"/>
              </a:lnSpc>
              <a:spcBef>
                <a:spcPts val="600"/>
              </a:spcBef>
              <a:defRPr sz="1400">
                <a:solidFill>
                  <a:schemeClr val="tx2"/>
                </a:solidFill>
              </a:defRPr>
            </a:lvl2pPr>
            <a:lvl3pPr marL="179388" marR="0"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sz="1400" b="1">
                <a:solidFill>
                  <a:schemeClr val="tx2"/>
                </a:solidFill>
              </a:defRPr>
            </a:lvl3pPr>
            <a:lvl4pPr marL="180000" marR="0"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sz="1400">
                <a:solidFill>
                  <a:schemeClr val="tx2"/>
                </a:solidFill>
              </a:defRPr>
            </a:lvl4pPr>
            <a:lvl5pPr marL="252000" marR="0"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sz="1400">
                <a:solidFill>
                  <a:schemeClr val="tx2"/>
                </a:solidFill>
              </a:defRPr>
            </a:lvl5pPr>
          </a:lstStyle>
          <a:p>
            <a:pPr lvl="0"/>
            <a:r>
              <a:rPr lang="fr-FR" dirty="0"/>
              <a:t>Niveau 1 (Arial italique 18 pt)</a:t>
            </a:r>
            <a:br>
              <a:rPr lang="fr-FR" dirty="0"/>
            </a:br>
            <a:r>
              <a:rPr lang="fr-FR" dirty="0"/>
              <a:t>Chapeau de la slide sur plusieurs lignes</a:t>
            </a:r>
          </a:p>
          <a:p>
            <a:pPr lvl="1"/>
            <a:r>
              <a:rPr lang="fr-FR" dirty="0"/>
              <a:t>Niveau 2 (Arial </a:t>
            </a:r>
            <a:r>
              <a:rPr lang="fr-FR" dirty="0" err="1"/>
              <a:t>regular</a:t>
            </a:r>
            <a:r>
              <a:rPr lang="fr-FR" dirty="0"/>
              <a:t> 14 pt) Texte courant</a:t>
            </a:r>
          </a:p>
          <a:p>
            <a:pPr marL="179388" marR="0" lvl="2"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a:pPr>
            <a:r>
              <a:rPr kumimoji="0" lang="fr-FR" sz="1400" b="1" i="0" u="none" strike="noStrike" kern="1200" cap="none" spc="0" normalizeH="0" baseline="0" noProof="0" dirty="0">
                <a:ln>
                  <a:noFill/>
                </a:ln>
                <a:solidFill>
                  <a:srgbClr val="82746C"/>
                </a:solidFill>
                <a:effectLst/>
                <a:uLnTx/>
                <a:uFillTx/>
                <a:latin typeface="+mn-lt"/>
                <a:ea typeface="+mn-ea"/>
                <a:cs typeface="+mn-cs"/>
              </a:rPr>
              <a:t>Niveau 3 [Arial </a:t>
            </a:r>
            <a:r>
              <a:rPr kumimoji="0" lang="fr-FR" sz="1400" b="1" i="0" u="none" strike="noStrike" kern="1200" cap="none" spc="0" normalizeH="0" baseline="0" noProof="0" dirty="0" err="1">
                <a:ln>
                  <a:noFill/>
                </a:ln>
                <a:solidFill>
                  <a:srgbClr val="82746C"/>
                </a:solidFill>
                <a:effectLst/>
                <a:uLnTx/>
                <a:uFillTx/>
                <a:latin typeface="+mn-lt"/>
                <a:ea typeface="+mn-ea"/>
                <a:cs typeface="+mn-cs"/>
              </a:rPr>
              <a:t>bold</a:t>
            </a:r>
            <a:r>
              <a:rPr kumimoji="0" lang="fr-FR" sz="1400" b="1" i="0" u="none" strike="noStrike" kern="1200" cap="none" spc="0" normalizeH="0" baseline="0" noProof="0" dirty="0">
                <a:ln>
                  <a:noFill/>
                </a:ln>
                <a:solidFill>
                  <a:srgbClr val="82746C"/>
                </a:solidFill>
                <a:effectLst/>
                <a:uLnTx/>
                <a:uFillTx/>
                <a:latin typeface="+mn-lt"/>
                <a:ea typeface="+mn-ea"/>
                <a:cs typeface="+mn-cs"/>
              </a:rPr>
              <a:t> 14 pt] Titre de paragraphe avec puce automatique numérotée</a:t>
            </a:r>
          </a:p>
          <a:p>
            <a:pPr marL="180000" marR="0" lvl="3"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4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ronde</a:t>
            </a:r>
          </a:p>
          <a:p>
            <a:pPr marL="252000" marR="0" lvl="4"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5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tiret</a:t>
            </a:r>
          </a:p>
        </p:txBody>
      </p:sp>
      <p:grpSp>
        <p:nvGrpSpPr>
          <p:cNvPr id="20" name="Groupe 19">
            <a:extLst>
              <a:ext uri="{FF2B5EF4-FFF2-40B4-BE49-F238E27FC236}">
                <a16:creationId xmlns:a16="http://schemas.microsoft.com/office/drawing/2014/main" id="{5F1DE756-E4B9-1942-AE98-308F6D179C18}"/>
              </a:ext>
            </a:extLst>
          </p:cNvPr>
          <p:cNvGrpSpPr/>
          <p:nvPr userDrawn="1"/>
        </p:nvGrpSpPr>
        <p:grpSpPr>
          <a:xfrm>
            <a:off x="10872000" y="0"/>
            <a:ext cx="2258481" cy="3486926"/>
            <a:chOff x="7687158" y="0"/>
            <a:chExt cx="2258481" cy="3486926"/>
          </a:xfrm>
        </p:grpSpPr>
        <p:pic>
          <p:nvPicPr>
            <p:cNvPr id="21" name="Graphique 20">
              <a:extLst>
                <a:ext uri="{FF2B5EF4-FFF2-40B4-BE49-F238E27FC236}">
                  <a16:creationId xmlns:a16="http://schemas.microsoft.com/office/drawing/2014/main" id="{6E7EE74E-D889-5647-B49E-6A1AD609E41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87158" y="0"/>
              <a:ext cx="1905000" cy="2332182"/>
            </a:xfrm>
            <a:prstGeom prst="rect">
              <a:avLst/>
            </a:prstGeom>
          </p:spPr>
        </p:pic>
        <p:pic>
          <p:nvPicPr>
            <p:cNvPr id="22" name="Graphique 21">
              <a:extLst>
                <a:ext uri="{FF2B5EF4-FFF2-40B4-BE49-F238E27FC236}">
                  <a16:creationId xmlns:a16="http://schemas.microsoft.com/office/drawing/2014/main" id="{3108C691-0D80-4940-97EE-FB833333FBF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342361" y="1680934"/>
              <a:ext cx="1603278" cy="1805992"/>
            </a:xfrm>
            <a:prstGeom prst="rect">
              <a:avLst/>
            </a:prstGeom>
          </p:spPr>
        </p:pic>
      </p:grpSp>
    </p:spTree>
    <p:extLst>
      <p:ext uri="{BB962C8B-B14F-4D97-AF65-F5344CB8AC3E}">
        <p14:creationId xmlns:p14="http://schemas.microsoft.com/office/powerpoint/2010/main" val="2135855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6_Text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99308" y="1122025"/>
            <a:ext cx="9748904" cy="360000"/>
          </a:xfrm>
          <a:prstGeom prst="rect">
            <a:avLst/>
          </a:prstGeom>
        </p:spPr>
        <p:txBody>
          <a:bodyPr anchor="t">
            <a:noAutofit/>
          </a:bodyPr>
          <a:lstStyle>
            <a:lvl1pPr marL="0" indent="0">
              <a:buNone/>
              <a:defRPr sz="1800" b="1">
                <a:solidFill>
                  <a:schemeClr val="tx2"/>
                </a:solidFill>
              </a:defRPr>
            </a:lvl1pPr>
            <a:lvl2pPr marL="479237" indent="0">
              <a:buNone/>
              <a:defRPr sz="2096" b="1"/>
            </a:lvl2pPr>
            <a:lvl3pPr marL="958474" indent="0">
              <a:buNone/>
              <a:defRPr sz="1887" b="1"/>
            </a:lvl3pPr>
            <a:lvl4pPr marL="1437711" indent="0">
              <a:buNone/>
              <a:defRPr sz="1677" b="1"/>
            </a:lvl4pPr>
            <a:lvl5pPr marL="1916948" indent="0">
              <a:buNone/>
              <a:defRPr sz="1677" b="1"/>
            </a:lvl5pPr>
            <a:lvl6pPr marL="2396185" indent="0">
              <a:buNone/>
              <a:defRPr sz="1677" b="1"/>
            </a:lvl6pPr>
            <a:lvl7pPr marL="2875422" indent="0">
              <a:buNone/>
              <a:defRPr sz="1677" b="1"/>
            </a:lvl7pPr>
            <a:lvl8pPr marL="3354659" indent="0">
              <a:buNone/>
              <a:defRPr sz="1677" b="1"/>
            </a:lvl8pPr>
            <a:lvl9pPr marL="3833896" indent="0">
              <a:buNone/>
              <a:defRPr sz="1677" b="1"/>
            </a:lvl9pPr>
          </a:lstStyle>
          <a:p>
            <a:pPr lvl="0"/>
            <a:r>
              <a:rPr lang="fr-FR" dirty="0"/>
              <a:t>Modifier les styles du texte du masque</a:t>
            </a:r>
          </a:p>
        </p:txBody>
      </p:sp>
      <p:sp>
        <p:nvSpPr>
          <p:cNvPr id="8" name="Footer Placeholder 7"/>
          <p:cNvSpPr>
            <a:spLocks noGrp="1"/>
          </p:cNvSpPr>
          <p:nvPr>
            <p:ph type="ftr" sz="quarter" idx="11"/>
          </p:nvPr>
        </p:nvSpPr>
        <p:spPr/>
        <p:txBody>
          <a:bodyPr>
            <a:noAutofit/>
          </a:bodyPr>
          <a:lstStyle/>
          <a:p>
            <a:r>
              <a:rPr lang="fr-FR"/>
              <a:t>Nom de la présentation et la date</a:t>
            </a:r>
          </a:p>
        </p:txBody>
      </p:sp>
      <p:sp>
        <p:nvSpPr>
          <p:cNvPr id="9" name="Slide Number Placeholder 8"/>
          <p:cNvSpPr>
            <a:spLocks noGrp="1"/>
          </p:cNvSpPr>
          <p:nvPr>
            <p:ph type="sldNum" sz="quarter" idx="12"/>
          </p:nvPr>
        </p:nvSpPr>
        <p:spPr/>
        <p:txBody>
          <a:bodyPr>
            <a:noAutofit/>
          </a:bodyPr>
          <a:lstStyle/>
          <a:p>
            <a:fld id="{FF67EF60-D3B0-409C-88CD-C39F952AE724}" type="slidenum">
              <a:rPr lang="fr-FR" smtClean="0"/>
              <a:t>‹N°›</a:t>
            </a:fld>
            <a:endParaRPr lang="fr-FR"/>
          </a:p>
        </p:txBody>
      </p:sp>
      <p:sp>
        <p:nvSpPr>
          <p:cNvPr id="12" name="Title 1">
            <a:extLst>
              <a:ext uri="{FF2B5EF4-FFF2-40B4-BE49-F238E27FC236}">
                <a16:creationId xmlns:a16="http://schemas.microsoft.com/office/drawing/2014/main" id="{E2711503-BF17-4F86-A93D-B03242E88BAB}"/>
              </a:ext>
            </a:extLst>
          </p:cNvPr>
          <p:cNvSpPr>
            <a:spLocks noGrp="1"/>
          </p:cNvSpPr>
          <p:nvPr>
            <p:ph type="title"/>
          </p:nvPr>
        </p:nvSpPr>
        <p:spPr>
          <a:xfrm>
            <a:off x="999308" y="614278"/>
            <a:ext cx="9748904" cy="468000"/>
          </a:xfrm>
          <a:prstGeom prst="rect">
            <a:avLst/>
          </a:prstGeom>
        </p:spPr>
        <p:txBody>
          <a:bodyPr>
            <a:noAutofit/>
          </a:bodyPr>
          <a:lstStyle>
            <a:lvl1pPr>
              <a:defRPr>
                <a:solidFill>
                  <a:schemeClr val="tx1"/>
                </a:solidFill>
              </a:defRPr>
            </a:lvl1pPr>
          </a:lstStyle>
          <a:p>
            <a:r>
              <a:rPr lang="fr-FR" dirty="0"/>
              <a:t>Modifiez le style du titre</a:t>
            </a:r>
            <a:endParaRPr lang="en-US" dirty="0"/>
          </a:p>
        </p:txBody>
      </p:sp>
      <p:sp>
        <p:nvSpPr>
          <p:cNvPr id="15" name="Espace réservé du texte 3">
            <a:extLst>
              <a:ext uri="{FF2B5EF4-FFF2-40B4-BE49-F238E27FC236}">
                <a16:creationId xmlns:a16="http://schemas.microsoft.com/office/drawing/2014/main" id="{051C1A2E-99D1-EC4F-8E99-B76237CD5BE2}"/>
              </a:ext>
            </a:extLst>
          </p:cNvPr>
          <p:cNvSpPr>
            <a:spLocks noGrp="1"/>
          </p:cNvSpPr>
          <p:nvPr>
            <p:ph type="body" sz="quarter" idx="14" hasCustomPrompt="1"/>
          </p:nvPr>
        </p:nvSpPr>
        <p:spPr>
          <a:xfrm>
            <a:off x="999308" y="2001450"/>
            <a:ext cx="10698187" cy="4176904"/>
          </a:xfrm>
          <a:prstGeom prst="rect">
            <a:avLst/>
          </a:prstGeom>
        </p:spPr>
        <p:txBody>
          <a:bodyPr>
            <a:noAutofit/>
          </a:bodyPr>
          <a:lstStyle>
            <a:lvl1pPr>
              <a:lnSpc>
                <a:spcPct val="100000"/>
              </a:lnSpc>
              <a:spcBef>
                <a:spcPts val="1200"/>
              </a:spcBef>
              <a:defRPr sz="1800" i="1">
                <a:solidFill>
                  <a:schemeClr val="tx2"/>
                </a:solidFill>
              </a:defRPr>
            </a:lvl1pPr>
            <a:lvl2pPr>
              <a:lnSpc>
                <a:spcPct val="100000"/>
              </a:lnSpc>
              <a:spcBef>
                <a:spcPts val="600"/>
              </a:spcBef>
              <a:defRPr sz="1400">
                <a:solidFill>
                  <a:schemeClr val="tx2"/>
                </a:solidFill>
              </a:defRPr>
            </a:lvl2pPr>
            <a:lvl3pPr marL="179388" marR="0"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sz="1400" b="1">
                <a:solidFill>
                  <a:schemeClr val="tx2"/>
                </a:solidFill>
              </a:defRPr>
            </a:lvl3pPr>
            <a:lvl4pPr marL="180000" marR="0"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sz="1400">
                <a:solidFill>
                  <a:schemeClr val="tx2"/>
                </a:solidFill>
              </a:defRPr>
            </a:lvl4pPr>
            <a:lvl5pPr marL="252000" marR="0"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sz="1400">
                <a:solidFill>
                  <a:schemeClr val="tx2"/>
                </a:solidFill>
              </a:defRPr>
            </a:lvl5pPr>
          </a:lstStyle>
          <a:p>
            <a:pPr lvl="0"/>
            <a:r>
              <a:rPr lang="fr-FR" dirty="0"/>
              <a:t>Niveau 1 (Arial italique 18 pt)</a:t>
            </a:r>
            <a:br>
              <a:rPr lang="fr-FR" dirty="0"/>
            </a:br>
            <a:r>
              <a:rPr lang="fr-FR" dirty="0"/>
              <a:t>Chapeau de la slide sur plusieurs lignes</a:t>
            </a:r>
          </a:p>
          <a:p>
            <a:pPr lvl="1"/>
            <a:r>
              <a:rPr lang="fr-FR" dirty="0"/>
              <a:t>Niveau 2 (Arial </a:t>
            </a:r>
            <a:r>
              <a:rPr lang="fr-FR" dirty="0" err="1"/>
              <a:t>regular</a:t>
            </a:r>
            <a:r>
              <a:rPr lang="fr-FR" dirty="0"/>
              <a:t> 14 pt) Texte courant</a:t>
            </a:r>
          </a:p>
          <a:p>
            <a:pPr marL="179388" marR="0" lvl="2"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a:pPr>
            <a:r>
              <a:rPr kumimoji="0" lang="fr-FR" sz="1400" b="1" i="0" u="none" strike="noStrike" kern="1200" cap="none" spc="0" normalizeH="0" baseline="0" noProof="0" dirty="0">
                <a:ln>
                  <a:noFill/>
                </a:ln>
                <a:solidFill>
                  <a:srgbClr val="82746C"/>
                </a:solidFill>
                <a:effectLst/>
                <a:uLnTx/>
                <a:uFillTx/>
                <a:latin typeface="+mn-lt"/>
                <a:ea typeface="+mn-ea"/>
                <a:cs typeface="+mn-cs"/>
              </a:rPr>
              <a:t>Niveau 3 [Arial </a:t>
            </a:r>
            <a:r>
              <a:rPr kumimoji="0" lang="fr-FR" sz="1400" b="1" i="0" u="none" strike="noStrike" kern="1200" cap="none" spc="0" normalizeH="0" baseline="0" noProof="0" dirty="0" err="1">
                <a:ln>
                  <a:noFill/>
                </a:ln>
                <a:solidFill>
                  <a:srgbClr val="82746C"/>
                </a:solidFill>
                <a:effectLst/>
                <a:uLnTx/>
                <a:uFillTx/>
                <a:latin typeface="+mn-lt"/>
                <a:ea typeface="+mn-ea"/>
                <a:cs typeface="+mn-cs"/>
              </a:rPr>
              <a:t>bold</a:t>
            </a:r>
            <a:r>
              <a:rPr kumimoji="0" lang="fr-FR" sz="1400" b="1" i="0" u="none" strike="noStrike" kern="1200" cap="none" spc="0" normalizeH="0" baseline="0" noProof="0" dirty="0">
                <a:ln>
                  <a:noFill/>
                </a:ln>
                <a:solidFill>
                  <a:srgbClr val="82746C"/>
                </a:solidFill>
                <a:effectLst/>
                <a:uLnTx/>
                <a:uFillTx/>
                <a:latin typeface="+mn-lt"/>
                <a:ea typeface="+mn-ea"/>
                <a:cs typeface="+mn-cs"/>
              </a:rPr>
              <a:t> 14 pt] Titre de paragraphe avec puce automatique numérotée</a:t>
            </a:r>
          </a:p>
          <a:p>
            <a:pPr marL="180000" marR="0" lvl="3"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4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ronde</a:t>
            </a:r>
          </a:p>
          <a:p>
            <a:pPr marL="252000" marR="0" lvl="4"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5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tiret</a:t>
            </a:r>
          </a:p>
        </p:txBody>
      </p:sp>
      <p:grpSp>
        <p:nvGrpSpPr>
          <p:cNvPr id="14" name="Groupe 13">
            <a:extLst>
              <a:ext uri="{FF2B5EF4-FFF2-40B4-BE49-F238E27FC236}">
                <a16:creationId xmlns:a16="http://schemas.microsoft.com/office/drawing/2014/main" id="{E7E7632B-328D-7544-8D28-36A30D560AB0}"/>
              </a:ext>
            </a:extLst>
          </p:cNvPr>
          <p:cNvGrpSpPr/>
          <p:nvPr userDrawn="1"/>
        </p:nvGrpSpPr>
        <p:grpSpPr>
          <a:xfrm>
            <a:off x="10872000" y="0"/>
            <a:ext cx="2255971" cy="3484449"/>
            <a:chOff x="7689668" y="2477"/>
            <a:chExt cx="2255971" cy="3484449"/>
          </a:xfrm>
        </p:grpSpPr>
        <p:pic>
          <p:nvPicPr>
            <p:cNvPr id="16" name="Graphique 15">
              <a:extLst>
                <a:ext uri="{FF2B5EF4-FFF2-40B4-BE49-F238E27FC236}">
                  <a16:creationId xmlns:a16="http://schemas.microsoft.com/office/drawing/2014/main" id="{A69037C7-D91B-534E-BB35-D8D1687DE3C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89668" y="2477"/>
              <a:ext cx="1905000" cy="2332182"/>
            </a:xfrm>
            <a:prstGeom prst="rect">
              <a:avLst/>
            </a:prstGeom>
          </p:spPr>
        </p:pic>
        <p:pic>
          <p:nvPicPr>
            <p:cNvPr id="17" name="Graphique 16">
              <a:extLst>
                <a:ext uri="{FF2B5EF4-FFF2-40B4-BE49-F238E27FC236}">
                  <a16:creationId xmlns:a16="http://schemas.microsoft.com/office/drawing/2014/main" id="{9F7A35B8-5402-6D44-95D8-21A9550BF235}"/>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342361" y="1680934"/>
              <a:ext cx="1603278" cy="1805992"/>
            </a:xfrm>
            <a:prstGeom prst="rect">
              <a:avLst/>
            </a:prstGeom>
          </p:spPr>
        </p:pic>
      </p:grpSp>
    </p:spTree>
    <p:extLst>
      <p:ext uri="{BB962C8B-B14F-4D97-AF65-F5344CB8AC3E}">
        <p14:creationId xmlns:p14="http://schemas.microsoft.com/office/powerpoint/2010/main" val="1428119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99307" y="1122025"/>
            <a:ext cx="10696575" cy="360000"/>
          </a:xfrm>
          <a:prstGeom prst="rect">
            <a:avLst/>
          </a:prstGeom>
        </p:spPr>
        <p:txBody>
          <a:bodyPr anchor="t">
            <a:noAutofit/>
          </a:bodyPr>
          <a:lstStyle>
            <a:lvl1pPr marL="0" indent="0">
              <a:buNone/>
              <a:defRPr sz="1800" b="1">
                <a:solidFill>
                  <a:schemeClr val="tx2"/>
                </a:solidFill>
              </a:defRPr>
            </a:lvl1pPr>
            <a:lvl2pPr marL="479237" indent="0">
              <a:buNone/>
              <a:defRPr sz="2096" b="1"/>
            </a:lvl2pPr>
            <a:lvl3pPr marL="958474" indent="0">
              <a:buNone/>
              <a:defRPr sz="1887" b="1"/>
            </a:lvl3pPr>
            <a:lvl4pPr marL="1437711" indent="0">
              <a:buNone/>
              <a:defRPr sz="1677" b="1"/>
            </a:lvl4pPr>
            <a:lvl5pPr marL="1916948" indent="0">
              <a:buNone/>
              <a:defRPr sz="1677" b="1"/>
            </a:lvl5pPr>
            <a:lvl6pPr marL="2396185" indent="0">
              <a:buNone/>
              <a:defRPr sz="1677" b="1"/>
            </a:lvl6pPr>
            <a:lvl7pPr marL="2875422" indent="0">
              <a:buNone/>
              <a:defRPr sz="1677" b="1"/>
            </a:lvl7pPr>
            <a:lvl8pPr marL="3354659" indent="0">
              <a:buNone/>
              <a:defRPr sz="1677" b="1"/>
            </a:lvl8pPr>
            <a:lvl9pPr marL="3833896" indent="0">
              <a:buNone/>
              <a:defRPr sz="1677" b="1"/>
            </a:lvl9pPr>
          </a:lstStyle>
          <a:p>
            <a:pPr lvl="0"/>
            <a:r>
              <a:rPr lang="fr-FR" dirty="0"/>
              <a:t>Modifier les styles du texte du masque</a:t>
            </a:r>
          </a:p>
        </p:txBody>
      </p:sp>
      <p:sp>
        <p:nvSpPr>
          <p:cNvPr id="8" name="Footer Placeholder 7"/>
          <p:cNvSpPr>
            <a:spLocks noGrp="1"/>
          </p:cNvSpPr>
          <p:nvPr>
            <p:ph type="ftr" sz="quarter" idx="11"/>
          </p:nvPr>
        </p:nvSpPr>
        <p:spPr/>
        <p:txBody>
          <a:bodyPr>
            <a:noAutofit/>
          </a:bodyPr>
          <a:lstStyle/>
          <a:p>
            <a:r>
              <a:rPr lang="fr-FR"/>
              <a:t>Nom de la présentation et la date</a:t>
            </a:r>
          </a:p>
        </p:txBody>
      </p:sp>
      <p:sp>
        <p:nvSpPr>
          <p:cNvPr id="9" name="Slide Number Placeholder 8"/>
          <p:cNvSpPr>
            <a:spLocks noGrp="1"/>
          </p:cNvSpPr>
          <p:nvPr>
            <p:ph type="sldNum" sz="quarter" idx="12"/>
          </p:nvPr>
        </p:nvSpPr>
        <p:spPr/>
        <p:txBody>
          <a:bodyPr>
            <a:noAutofit/>
          </a:bodyPr>
          <a:lstStyle/>
          <a:p>
            <a:fld id="{FF67EF60-D3B0-409C-88CD-C39F952AE724}" type="slidenum">
              <a:rPr lang="fr-FR" smtClean="0"/>
              <a:t>‹N°›</a:t>
            </a:fld>
            <a:endParaRPr lang="fr-FR"/>
          </a:p>
        </p:txBody>
      </p:sp>
      <p:sp>
        <p:nvSpPr>
          <p:cNvPr id="12" name="Title 1">
            <a:extLst>
              <a:ext uri="{FF2B5EF4-FFF2-40B4-BE49-F238E27FC236}">
                <a16:creationId xmlns:a16="http://schemas.microsoft.com/office/drawing/2014/main" id="{E2711503-BF17-4F86-A93D-B03242E88BAB}"/>
              </a:ext>
            </a:extLst>
          </p:cNvPr>
          <p:cNvSpPr>
            <a:spLocks noGrp="1"/>
          </p:cNvSpPr>
          <p:nvPr>
            <p:ph type="title"/>
          </p:nvPr>
        </p:nvSpPr>
        <p:spPr>
          <a:xfrm>
            <a:off x="999307" y="614278"/>
            <a:ext cx="10696575" cy="468000"/>
          </a:xfrm>
          <a:prstGeom prst="rect">
            <a:avLst/>
          </a:prstGeom>
        </p:spPr>
        <p:txBody>
          <a:bodyPr>
            <a:noAutofit/>
          </a:bodyPr>
          <a:lstStyle>
            <a:lvl1pPr>
              <a:defRPr>
                <a:solidFill>
                  <a:schemeClr val="tx1"/>
                </a:solidFill>
              </a:defRPr>
            </a:lvl1pPr>
          </a:lstStyle>
          <a:p>
            <a:r>
              <a:rPr lang="fr-FR" dirty="0"/>
              <a:t>Modifiez le style du titre</a:t>
            </a:r>
            <a:endParaRPr lang="en-US" dirty="0"/>
          </a:p>
        </p:txBody>
      </p:sp>
      <p:sp>
        <p:nvSpPr>
          <p:cNvPr id="13" name="Espace réservé du texte 3">
            <a:extLst>
              <a:ext uri="{FF2B5EF4-FFF2-40B4-BE49-F238E27FC236}">
                <a16:creationId xmlns:a16="http://schemas.microsoft.com/office/drawing/2014/main" id="{79A70690-274A-A04F-ABD3-CFBA2078C21E}"/>
              </a:ext>
            </a:extLst>
          </p:cNvPr>
          <p:cNvSpPr>
            <a:spLocks noGrp="1"/>
          </p:cNvSpPr>
          <p:nvPr>
            <p:ph type="body" sz="quarter" idx="14" hasCustomPrompt="1"/>
          </p:nvPr>
        </p:nvSpPr>
        <p:spPr>
          <a:xfrm>
            <a:off x="999308" y="2001450"/>
            <a:ext cx="10698187" cy="4176904"/>
          </a:xfrm>
          <a:prstGeom prst="rect">
            <a:avLst/>
          </a:prstGeom>
        </p:spPr>
        <p:txBody>
          <a:bodyPr>
            <a:noAutofit/>
          </a:bodyPr>
          <a:lstStyle>
            <a:lvl1pPr>
              <a:lnSpc>
                <a:spcPct val="100000"/>
              </a:lnSpc>
              <a:spcBef>
                <a:spcPts val="1200"/>
              </a:spcBef>
              <a:defRPr sz="1800" i="1">
                <a:solidFill>
                  <a:schemeClr val="tx2"/>
                </a:solidFill>
              </a:defRPr>
            </a:lvl1pPr>
            <a:lvl2pPr>
              <a:lnSpc>
                <a:spcPct val="100000"/>
              </a:lnSpc>
              <a:spcBef>
                <a:spcPts val="600"/>
              </a:spcBef>
              <a:defRPr sz="1400">
                <a:solidFill>
                  <a:schemeClr val="tx2"/>
                </a:solidFill>
              </a:defRPr>
            </a:lvl2pPr>
            <a:lvl3pPr marL="179388" marR="0"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sz="1400" b="1">
                <a:solidFill>
                  <a:schemeClr val="tx2"/>
                </a:solidFill>
              </a:defRPr>
            </a:lvl3pPr>
            <a:lvl4pPr marL="180000" marR="0"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sz="1400">
                <a:solidFill>
                  <a:schemeClr val="tx2"/>
                </a:solidFill>
              </a:defRPr>
            </a:lvl4pPr>
            <a:lvl5pPr marL="252000" marR="0"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sz="1400">
                <a:solidFill>
                  <a:schemeClr val="tx2"/>
                </a:solidFill>
              </a:defRPr>
            </a:lvl5pPr>
          </a:lstStyle>
          <a:p>
            <a:pPr lvl="0"/>
            <a:r>
              <a:rPr lang="fr-FR" dirty="0"/>
              <a:t>Niveau 1 (Arial italique 18 pt)</a:t>
            </a:r>
            <a:br>
              <a:rPr lang="fr-FR" dirty="0"/>
            </a:br>
            <a:r>
              <a:rPr lang="fr-FR" dirty="0"/>
              <a:t>Chapeau de la slide sur plusieurs lignes</a:t>
            </a:r>
          </a:p>
          <a:p>
            <a:pPr lvl="1"/>
            <a:r>
              <a:rPr lang="fr-FR" dirty="0"/>
              <a:t>Niveau 2 (Arial </a:t>
            </a:r>
            <a:r>
              <a:rPr lang="fr-FR" dirty="0" err="1"/>
              <a:t>regular</a:t>
            </a:r>
            <a:r>
              <a:rPr lang="fr-FR" dirty="0"/>
              <a:t> 14 pt) Texte courant</a:t>
            </a:r>
          </a:p>
          <a:p>
            <a:pPr marL="179388" marR="0" lvl="2"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a:pPr>
            <a:r>
              <a:rPr kumimoji="0" lang="fr-FR" sz="1400" b="1" i="0" u="none" strike="noStrike" kern="1200" cap="none" spc="0" normalizeH="0" baseline="0" noProof="0" dirty="0">
                <a:ln>
                  <a:noFill/>
                </a:ln>
                <a:solidFill>
                  <a:srgbClr val="82746C"/>
                </a:solidFill>
                <a:effectLst/>
                <a:uLnTx/>
                <a:uFillTx/>
                <a:latin typeface="+mn-lt"/>
                <a:ea typeface="+mn-ea"/>
                <a:cs typeface="+mn-cs"/>
              </a:rPr>
              <a:t>Niveau 3 [Arial </a:t>
            </a:r>
            <a:r>
              <a:rPr kumimoji="0" lang="fr-FR" sz="1400" b="1" i="0" u="none" strike="noStrike" kern="1200" cap="none" spc="0" normalizeH="0" baseline="0" noProof="0" dirty="0" err="1">
                <a:ln>
                  <a:noFill/>
                </a:ln>
                <a:solidFill>
                  <a:srgbClr val="82746C"/>
                </a:solidFill>
                <a:effectLst/>
                <a:uLnTx/>
                <a:uFillTx/>
                <a:latin typeface="+mn-lt"/>
                <a:ea typeface="+mn-ea"/>
                <a:cs typeface="+mn-cs"/>
              </a:rPr>
              <a:t>bold</a:t>
            </a:r>
            <a:r>
              <a:rPr kumimoji="0" lang="fr-FR" sz="1400" b="1" i="0" u="none" strike="noStrike" kern="1200" cap="none" spc="0" normalizeH="0" baseline="0" noProof="0" dirty="0">
                <a:ln>
                  <a:noFill/>
                </a:ln>
                <a:solidFill>
                  <a:srgbClr val="82746C"/>
                </a:solidFill>
                <a:effectLst/>
                <a:uLnTx/>
                <a:uFillTx/>
                <a:latin typeface="+mn-lt"/>
                <a:ea typeface="+mn-ea"/>
                <a:cs typeface="+mn-cs"/>
              </a:rPr>
              <a:t> 14 pt] Titre de paragraphe avec puce automatique numérotée</a:t>
            </a:r>
          </a:p>
          <a:p>
            <a:pPr marL="180000" marR="0" lvl="3"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4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ronde</a:t>
            </a:r>
          </a:p>
          <a:p>
            <a:pPr marL="252000" marR="0" lvl="4"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5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tiret</a:t>
            </a:r>
          </a:p>
        </p:txBody>
      </p:sp>
    </p:spTree>
    <p:extLst>
      <p:ext uri="{BB962C8B-B14F-4D97-AF65-F5344CB8AC3E}">
        <p14:creationId xmlns:p14="http://schemas.microsoft.com/office/powerpoint/2010/main" val="1038647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e + Phrase en exergue">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999307" y="1122025"/>
            <a:ext cx="10696575" cy="360000"/>
          </a:xfrm>
          <a:prstGeom prst="rect">
            <a:avLst/>
          </a:prstGeom>
        </p:spPr>
        <p:txBody>
          <a:bodyPr anchor="t">
            <a:noAutofit/>
          </a:bodyPr>
          <a:lstStyle>
            <a:lvl1pPr marL="0" indent="0">
              <a:buNone/>
              <a:defRPr sz="1800" b="1">
                <a:solidFill>
                  <a:schemeClr val="tx2"/>
                </a:solidFill>
              </a:defRPr>
            </a:lvl1pPr>
            <a:lvl2pPr marL="479237" indent="0">
              <a:buNone/>
              <a:defRPr sz="2096" b="1"/>
            </a:lvl2pPr>
            <a:lvl3pPr marL="958474" indent="0">
              <a:buNone/>
              <a:defRPr sz="1887" b="1"/>
            </a:lvl3pPr>
            <a:lvl4pPr marL="1437711" indent="0">
              <a:buNone/>
              <a:defRPr sz="1677" b="1"/>
            </a:lvl4pPr>
            <a:lvl5pPr marL="1916948" indent="0">
              <a:buNone/>
              <a:defRPr sz="1677" b="1"/>
            </a:lvl5pPr>
            <a:lvl6pPr marL="2396185" indent="0">
              <a:buNone/>
              <a:defRPr sz="1677" b="1"/>
            </a:lvl6pPr>
            <a:lvl7pPr marL="2875422" indent="0">
              <a:buNone/>
              <a:defRPr sz="1677" b="1"/>
            </a:lvl7pPr>
            <a:lvl8pPr marL="3354659" indent="0">
              <a:buNone/>
              <a:defRPr sz="1677" b="1"/>
            </a:lvl8pPr>
            <a:lvl9pPr marL="3833896" indent="0">
              <a:buNone/>
              <a:defRPr sz="1677" b="1"/>
            </a:lvl9pPr>
          </a:lstStyle>
          <a:p>
            <a:pPr lvl="0"/>
            <a:r>
              <a:rPr lang="fr-FR" dirty="0"/>
              <a:t>Sous-titre de la slide (Arial </a:t>
            </a:r>
            <a:r>
              <a:rPr lang="fr-FR" dirty="0" err="1"/>
              <a:t>bold</a:t>
            </a:r>
            <a:r>
              <a:rPr lang="fr-FR" dirty="0"/>
              <a:t> 18 pt)</a:t>
            </a:r>
          </a:p>
        </p:txBody>
      </p:sp>
      <p:sp>
        <p:nvSpPr>
          <p:cNvPr id="8" name="Footer Placeholder 7"/>
          <p:cNvSpPr>
            <a:spLocks noGrp="1"/>
          </p:cNvSpPr>
          <p:nvPr>
            <p:ph type="ftr" sz="quarter" idx="11"/>
          </p:nvPr>
        </p:nvSpPr>
        <p:spPr/>
        <p:txBody>
          <a:bodyPr>
            <a:noAutofit/>
          </a:bodyPr>
          <a:lstStyle/>
          <a:p>
            <a:r>
              <a:rPr lang="fr-FR"/>
              <a:t>Nom de la présentation et la date</a:t>
            </a:r>
          </a:p>
        </p:txBody>
      </p:sp>
      <p:sp>
        <p:nvSpPr>
          <p:cNvPr id="9" name="Slide Number Placeholder 8"/>
          <p:cNvSpPr>
            <a:spLocks noGrp="1"/>
          </p:cNvSpPr>
          <p:nvPr>
            <p:ph type="sldNum" sz="quarter" idx="12"/>
          </p:nvPr>
        </p:nvSpPr>
        <p:spPr/>
        <p:txBody>
          <a:bodyPr>
            <a:noAutofit/>
          </a:bodyPr>
          <a:lstStyle/>
          <a:p>
            <a:fld id="{FF67EF60-D3B0-409C-88CD-C39F952AE724}" type="slidenum">
              <a:rPr lang="fr-FR" smtClean="0"/>
              <a:t>‹N°›</a:t>
            </a:fld>
            <a:endParaRPr lang="fr-FR"/>
          </a:p>
        </p:txBody>
      </p:sp>
      <p:sp>
        <p:nvSpPr>
          <p:cNvPr id="12" name="Title 1">
            <a:extLst>
              <a:ext uri="{FF2B5EF4-FFF2-40B4-BE49-F238E27FC236}">
                <a16:creationId xmlns:a16="http://schemas.microsoft.com/office/drawing/2014/main" id="{E2711503-BF17-4F86-A93D-B03242E88BAB}"/>
              </a:ext>
            </a:extLst>
          </p:cNvPr>
          <p:cNvSpPr>
            <a:spLocks noGrp="1"/>
          </p:cNvSpPr>
          <p:nvPr>
            <p:ph type="title" hasCustomPrompt="1"/>
          </p:nvPr>
        </p:nvSpPr>
        <p:spPr>
          <a:xfrm>
            <a:off x="999307" y="614278"/>
            <a:ext cx="10696575" cy="468000"/>
          </a:xfrm>
          <a:prstGeom prst="rect">
            <a:avLst/>
          </a:prstGeom>
        </p:spPr>
        <p:txBody>
          <a:bodyPr>
            <a:noAutofit/>
          </a:bodyPr>
          <a:lstStyle>
            <a:lvl1pPr>
              <a:defRPr>
                <a:solidFill>
                  <a:schemeClr val="tx1"/>
                </a:solidFill>
              </a:defRPr>
            </a:lvl1pPr>
          </a:lstStyle>
          <a:p>
            <a:r>
              <a:rPr lang="fr-FR" dirty="0"/>
              <a:t>Titre de la slide (Arial </a:t>
            </a:r>
            <a:r>
              <a:rPr lang="fr-FR" dirty="0" err="1"/>
              <a:t>bold</a:t>
            </a:r>
            <a:r>
              <a:rPr lang="fr-FR" dirty="0"/>
              <a:t> 30 pt)</a:t>
            </a:r>
            <a:endParaRPr lang="en-US" dirty="0"/>
          </a:p>
        </p:txBody>
      </p:sp>
      <p:sp>
        <p:nvSpPr>
          <p:cNvPr id="4" name="Espace réservé du texte 3">
            <a:extLst>
              <a:ext uri="{FF2B5EF4-FFF2-40B4-BE49-F238E27FC236}">
                <a16:creationId xmlns:a16="http://schemas.microsoft.com/office/drawing/2014/main" id="{9A19295C-5D08-4DEF-9A18-807612A32258}"/>
              </a:ext>
            </a:extLst>
          </p:cNvPr>
          <p:cNvSpPr>
            <a:spLocks noGrp="1"/>
          </p:cNvSpPr>
          <p:nvPr>
            <p:ph type="body" sz="quarter" idx="13" hasCustomPrompt="1"/>
          </p:nvPr>
        </p:nvSpPr>
        <p:spPr>
          <a:xfrm>
            <a:off x="6369050" y="1545432"/>
            <a:ext cx="5328445" cy="4632922"/>
          </a:xfrm>
          <a:prstGeom prst="rect">
            <a:avLst/>
          </a:prstGeom>
        </p:spPr>
        <p:txBody>
          <a:bodyPr>
            <a:noAutofit/>
          </a:bodyPr>
          <a:lstStyle>
            <a:lvl1pPr>
              <a:lnSpc>
                <a:spcPct val="100000"/>
              </a:lnSpc>
              <a:spcBef>
                <a:spcPts val="1200"/>
              </a:spcBef>
              <a:defRPr sz="1800" i="1">
                <a:solidFill>
                  <a:schemeClr val="tx2"/>
                </a:solidFill>
              </a:defRPr>
            </a:lvl1pPr>
            <a:lvl2pPr>
              <a:lnSpc>
                <a:spcPct val="100000"/>
              </a:lnSpc>
              <a:spcBef>
                <a:spcPts val="600"/>
              </a:spcBef>
              <a:defRPr sz="1400">
                <a:solidFill>
                  <a:schemeClr val="tx2"/>
                </a:solidFill>
              </a:defRPr>
            </a:lvl2pPr>
            <a:lvl3pPr marL="179388" marR="0"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sz="1400" b="1">
                <a:solidFill>
                  <a:schemeClr val="tx2"/>
                </a:solidFill>
              </a:defRPr>
            </a:lvl3pPr>
            <a:lvl4pPr marL="180000" marR="0"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sz="1400">
                <a:solidFill>
                  <a:schemeClr val="tx2"/>
                </a:solidFill>
              </a:defRPr>
            </a:lvl4pPr>
            <a:lvl5pPr marL="252000" marR="0"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sz="1400">
                <a:solidFill>
                  <a:schemeClr val="tx2"/>
                </a:solidFill>
              </a:defRPr>
            </a:lvl5pPr>
          </a:lstStyle>
          <a:p>
            <a:pPr lvl="0"/>
            <a:r>
              <a:rPr lang="fr-FR" dirty="0"/>
              <a:t>Niveau 1 (Arial italique 18 pt)</a:t>
            </a:r>
            <a:br>
              <a:rPr lang="fr-FR" dirty="0"/>
            </a:br>
            <a:r>
              <a:rPr lang="fr-FR" dirty="0"/>
              <a:t>Chapeau de la slide sur plusieurs lignes</a:t>
            </a:r>
          </a:p>
          <a:p>
            <a:pPr lvl="1"/>
            <a:r>
              <a:rPr lang="fr-FR" dirty="0"/>
              <a:t>Niveau 2 (Arial </a:t>
            </a:r>
            <a:r>
              <a:rPr lang="fr-FR" dirty="0" err="1"/>
              <a:t>regular</a:t>
            </a:r>
            <a:r>
              <a:rPr lang="fr-FR" dirty="0"/>
              <a:t> 14 pt) Texte courant</a:t>
            </a:r>
          </a:p>
          <a:p>
            <a:pPr marL="179388" marR="0" lvl="2"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a:pPr>
            <a:r>
              <a:rPr kumimoji="0" lang="fr-FR" sz="1400" b="1" i="0" u="none" strike="noStrike" kern="1200" cap="none" spc="0" normalizeH="0" baseline="0" noProof="0" dirty="0">
                <a:ln>
                  <a:noFill/>
                </a:ln>
                <a:solidFill>
                  <a:srgbClr val="82746C"/>
                </a:solidFill>
                <a:effectLst/>
                <a:uLnTx/>
                <a:uFillTx/>
                <a:latin typeface="+mn-lt"/>
                <a:ea typeface="+mn-ea"/>
                <a:cs typeface="+mn-cs"/>
              </a:rPr>
              <a:t>Niveau 3 [Arial </a:t>
            </a:r>
            <a:r>
              <a:rPr kumimoji="0" lang="fr-FR" sz="1400" b="1" i="0" u="none" strike="noStrike" kern="1200" cap="none" spc="0" normalizeH="0" baseline="0" noProof="0" dirty="0" err="1">
                <a:ln>
                  <a:noFill/>
                </a:ln>
                <a:solidFill>
                  <a:srgbClr val="82746C"/>
                </a:solidFill>
                <a:effectLst/>
                <a:uLnTx/>
                <a:uFillTx/>
                <a:latin typeface="+mn-lt"/>
                <a:ea typeface="+mn-ea"/>
                <a:cs typeface="+mn-cs"/>
              </a:rPr>
              <a:t>bold</a:t>
            </a:r>
            <a:r>
              <a:rPr kumimoji="0" lang="fr-FR" sz="1400" b="1" i="0" u="none" strike="noStrike" kern="1200" cap="none" spc="0" normalizeH="0" baseline="0" noProof="0" dirty="0">
                <a:ln>
                  <a:noFill/>
                </a:ln>
                <a:solidFill>
                  <a:srgbClr val="82746C"/>
                </a:solidFill>
                <a:effectLst/>
                <a:uLnTx/>
                <a:uFillTx/>
                <a:latin typeface="+mn-lt"/>
                <a:ea typeface="+mn-ea"/>
                <a:cs typeface="+mn-cs"/>
              </a:rPr>
              <a:t> 14 pt] Titre de paragraphe avec puce automatique numérotée</a:t>
            </a:r>
          </a:p>
          <a:p>
            <a:pPr marL="180000" marR="0" lvl="3"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4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ronde</a:t>
            </a:r>
          </a:p>
          <a:p>
            <a:pPr marL="252000" marR="0" lvl="4"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5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tiret</a:t>
            </a:r>
          </a:p>
        </p:txBody>
      </p:sp>
      <p:pic>
        <p:nvPicPr>
          <p:cNvPr id="14" name="Graphique 13">
            <a:extLst>
              <a:ext uri="{FF2B5EF4-FFF2-40B4-BE49-F238E27FC236}">
                <a16:creationId xmlns:a16="http://schemas.microsoft.com/office/drawing/2014/main" id="{42E5CF20-52F4-C041-AAAF-DD0B838E4A7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21459" y="1599764"/>
            <a:ext cx="3974948" cy="4477524"/>
          </a:xfrm>
          <a:prstGeom prst="rect">
            <a:avLst/>
          </a:prstGeom>
        </p:spPr>
      </p:pic>
      <p:sp>
        <p:nvSpPr>
          <p:cNvPr id="7" name="Espace réservé du texte 6">
            <a:extLst>
              <a:ext uri="{FF2B5EF4-FFF2-40B4-BE49-F238E27FC236}">
                <a16:creationId xmlns:a16="http://schemas.microsoft.com/office/drawing/2014/main" id="{FEC23CC7-B690-4888-97DC-765E258523EA}"/>
              </a:ext>
            </a:extLst>
          </p:cNvPr>
          <p:cNvSpPr>
            <a:spLocks noGrp="1"/>
          </p:cNvSpPr>
          <p:nvPr>
            <p:ph type="body" sz="quarter" idx="14"/>
          </p:nvPr>
        </p:nvSpPr>
        <p:spPr>
          <a:xfrm>
            <a:off x="1405362" y="2462302"/>
            <a:ext cx="3589548" cy="2959200"/>
          </a:xfrm>
          <a:prstGeom prst="rect">
            <a:avLst/>
          </a:prstGeom>
        </p:spPr>
        <p:txBody>
          <a:bodyPr anchor="ctr"/>
          <a:lstStyle>
            <a:lvl1pPr algn="l">
              <a:lnSpc>
                <a:spcPct val="90000"/>
              </a:lnSpc>
              <a:defRPr sz="3300" b="1">
                <a:solidFill>
                  <a:schemeClr val="tx1"/>
                </a:solidFill>
              </a:defRPr>
            </a:lvl1pPr>
          </a:lstStyle>
          <a:p>
            <a:pPr lvl="0"/>
            <a:r>
              <a:rPr lang="fr-FR" dirty="0"/>
              <a:t>Modifier les styles du texte du masque</a:t>
            </a:r>
          </a:p>
        </p:txBody>
      </p:sp>
    </p:spTree>
    <p:extLst>
      <p:ext uri="{BB962C8B-B14F-4D97-AF65-F5344CB8AC3E}">
        <p14:creationId xmlns:p14="http://schemas.microsoft.com/office/powerpoint/2010/main" val="27169204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e + Graphique ">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99307" y="1122025"/>
            <a:ext cx="10696575" cy="360000"/>
          </a:xfrm>
          <a:prstGeom prst="rect">
            <a:avLst/>
          </a:prstGeom>
        </p:spPr>
        <p:txBody>
          <a:bodyPr anchor="t">
            <a:noAutofit/>
          </a:bodyPr>
          <a:lstStyle>
            <a:lvl1pPr marL="0" indent="0">
              <a:buNone/>
              <a:defRPr sz="1800" b="1">
                <a:solidFill>
                  <a:schemeClr val="tx2"/>
                </a:solidFill>
              </a:defRPr>
            </a:lvl1pPr>
            <a:lvl2pPr marL="479237" indent="0">
              <a:buNone/>
              <a:defRPr sz="2096" b="1"/>
            </a:lvl2pPr>
            <a:lvl3pPr marL="958474" indent="0">
              <a:buNone/>
              <a:defRPr sz="1887" b="1"/>
            </a:lvl3pPr>
            <a:lvl4pPr marL="1437711" indent="0">
              <a:buNone/>
              <a:defRPr sz="1677" b="1"/>
            </a:lvl4pPr>
            <a:lvl5pPr marL="1916948" indent="0">
              <a:buNone/>
              <a:defRPr sz="1677" b="1"/>
            </a:lvl5pPr>
            <a:lvl6pPr marL="2396185" indent="0">
              <a:buNone/>
              <a:defRPr sz="1677" b="1"/>
            </a:lvl6pPr>
            <a:lvl7pPr marL="2875422" indent="0">
              <a:buNone/>
              <a:defRPr sz="1677" b="1"/>
            </a:lvl7pPr>
            <a:lvl8pPr marL="3354659" indent="0">
              <a:buNone/>
              <a:defRPr sz="1677" b="1"/>
            </a:lvl8pPr>
            <a:lvl9pPr marL="3833896" indent="0">
              <a:buNone/>
              <a:defRPr sz="1677" b="1"/>
            </a:lvl9pPr>
          </a:lstStyle>
          <a:p>
            <a:pPr lvl="0"/>
            <a:r>
              <a:rPr lang="fr-FR"/>
              <a:t>Modifier les styles du texte du masque</a:t>
            </a:r>
          </a:p>
        </p:txBody>
      </p:sp>
      <p:sp>
        <p:nvSpPr>
          <p:cNvPr id="8" name="Footer Placeholder 7"/>
          <p:cNvSpPr>
            <a:spLocks noGrp="1"/>
          </p:cNvSpPr>
          <p:nvPr>
            <p:ph type="ftr" sz="quarter" idx="11"/>
          </p:nvPr>
        </p:nvSpPr>
        <p:spPr/>
        <p:txBody>
          <a:bodyPr>
            <a:noAutofit/>
          </a:bodyPr>
          <a:lstStyle/>
          <a:p>
            <a:r>
              <a:rPr lang="fr-FR"/>
              <a:t>Nom de la présentation et la date</a:t>
            </a:r>
          </a:p>
        </p:txBody>
      </p:sp>
      <p:sp>
        <p:nvSpPr>
          <p:cNvPr id="9" name="Slide Number Placeholder 8"/>
          <p:cNvSpPr>
            <a:spLocks noGrp="1"/>
          </p:cNvSpPr>
          <p:nvPr>
            <p:ph type="sldNum" sz="quarter" idx="12"/>
          </p:nvPr>
        </p:nvSpPr>
        <p:spPr/>
        <p:txBody>
          <a:bodyPr>
            <a:noAutofit/>
          </a:bodyPr>
          <a:lstStyle/>
          <a:p>
            <a:fld id="{FF67EF60-D3B0-409C-88CD-C39F952AE724}" type="slidenum">
              <a:rPr lang="fr-FR" smtClean="0"/>
              <a:t>‹N°›</a:t>
            </a:fld>
            <a:endParaRPr lang="fr-FR"/>
          </a:p>
        </p:txBody>
      </p:sp>
      <p:sp>
        <p:nvSpPr>
          <p:cNvPr id="12" name="Title 1">
            <a:extLst>
              <a:ext uri="{FF2B5EF4-FFF2-40B4-BE49-F238E27FC236}">
                <a16:creationId xmlns:a16="http://schemas.microsoft.com/office/drawing/2014/main" id="{E2711503-BF17-4F86-A93D-B03242E88BAB}"/>
              </a:ext>
            </a:extLst>
          </p:cNvPr>
          <p:cNvSpPr>
            <a:spLocks noGrp="1"/>
          </p:cNvSpPr>
          <p:nvPr>
            <p:ph type="title"/>
          </p:nvPr>
        </p:nvSpPr>
        <p:spPr>
          <a:xfrm>
            <a:off x="999307" y="614278"/>
            <a:ext cx="10696575" cy="468000"/>
          </a:xfrm>
          <a:prstGeom prst="rect">
            <a:avLst/>
          </a:prstGeom>
        </p:spPr>
        <p:txBody>
          <a:bodyPr>
            <a:noAutofit/>
          </a:bodyPr>
          <a:lstStyle>
            <a:lvl1pPr>
              <a:defRPr>
                <a:solidFill>
                  <a:schemeClr val="tx1"/>
                </a:solidFill>
              </a:defRPr>
            </a:lvl1pPr>
          </a:lstStyle>
          <a:p>
            <a:r>
              <a:rPr lang="fr-FR"/>
              <a:t>Modifiez le style du titre</a:t>
            </a:r>
            <a:endParaRPr lang="en-US" dirty="0"/>
          </a:p>
        </p:txBody>
      </p:sp>
      <p:sp>
        <p:nvSpPr>
          <p:cNvPr id="5" name="Espace réservé du graphique 4">
            <a:extLst>
              <a:ext uri="{FF2B5EF4-FFF2-40B4-BE49-F238E27FC236}">
                <a16:creationId xmlns:a16="http://schemas.microsoft.com/office/drawing/2014/main" id="{1010898D-9927-4CBA-BFCD-ECEF7110E866}"/>
              </a:ext>
            </a:extLst>
          </p:cNvPr>
          <p:cNvSpPr>
            <a:spLocks noGrp="1"/>
          </p:cNvSpPr>
          <p:nvPr>
            <p:ph type="chart" sz="quarter" idx="14"/>
          </p:nvPr>
        </p:nvSpPr>
        <p:spPr>
          <a:xfrm>
            <a:off x="6562725" y="1545433"/>
            <a:ext cx="5132388" cy="4633118"/>
          </a:xfrm>
          <a:prstGeom prst="rect">
            <a:avLst/>
          </a:prstGeom>
          <a:solidFill>
            <a:schemeClr val="tx2">
              <a:lumMod val="20000"/>
              <a:lumOff val="80000"/>
            </a:schemeClr>
          </a:solidFill>
        </p:spPr>
        <p:txBody>
          <a:bodyPr anchor="ctr"/>
          <a:lstStyle>
            <a:lvl1pPr algn="ctr">
              <a:defRPr sz="1400">
                <a:solidFill>
                  <a:schemeClr val="tx1"/>
                </a:solidFill>
              </a:defRPr>
            </a:lvl1pPr>
          </a:lstStyle>
          <a:p>
            <a:r>
              <a:rPr lang="fr-FR"/>
              <a:t>Cliquez sur l'icône pour ajouter un graphique</a:t>
            </a:r>
          </a:p>
        </p:txBody>
      </p:sp>
      <p:sp>
        <p:nvSpPr>
          <p:cNvPr id="10" name="Espace réservé du texte 3">
            <a:extLst>
              <a:ext uri="{FF2B5EF4-FFF2-40B4-BE49-F238E27FC236}">
                <a16:creationId xmlns:a16="http://schemas.microsoft.com/office/drawing/2014/main" id="{C39E79CA-91E1-2D4A-9A17-5AAF5D7B8775}"/>
              </a:ext>
            </a:extLst>
          </p:cNvPr>
          <p:cNvSpPr>
            <a:spLocks noGrp="1"/>
          </p:cNvSpPr>
          <p:nvPr>
            <p:ph type="body" sz="quarter" idx="13" hasCustomPrompt="1"/>
          </p:nvPr>
        </p:nvSpPr>
        <p:spPr>
          <a:xfrm>
            <a:off x="999307" y="1545432"/>
            <a:ext cx="5328445" cy="4632922"/>
          </a:xfrm>
          <a:prstGeom prst="rect">
            <a:avLst/>
          </a:prstGeom>
        </p:spPr>
        <p:txBody>
          <a:bodyPr>
            <a:noAutofit/>
          </a:bodyPr>
          <a:lstStyle>
            <a:lvl1pPr>
              <a:lnSpc>
                <a:spcPct val="100000"/>
              </a:lnSpc>
              <a:spcBef>
                <a:spcPts val="1200"/>
              </a:spcBef>
              <a:defRPr sz="1800" i="1">
                <a:solidFill>
                  <a:schemeClr val="tx2"/>
                </a:solidFill>
              </a:defRPr>
            </a:lvl1pPr>
            <a:lvl2pPr>
              <a:lnSpc>
                <a:spcPct val="100000"/>
              </a:lnSpc>
              <a:spcBef>
                <a:spcPts val="600"/>
              </a:spcBef>
              <a:defRPr sz="1400">
                <a:solidFill>
                  <a:schemeClr val="tx2"/>
                </a:solidFill>
              </a:defRPr>
            </a:lvl2pPr>
            <a:lvl3pPr marL="179388" marR="0"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sz="1400" b="1">
                <a:solidFill>
                  <a:schemeClr val="tx2"/>
                </a:solidFill>
              </a:defRPr>
            </a:lvl3pPr>
            <a:lvl4pPr marL="180000" marR="0"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sz="1400">
                <a:solidFill>
                  <a:schemeClr val="tx2"/>
                </a:solidFill>
              </a:defRPr>
            </a:lvl4pPr>
            <a:lvl5pPr marL="252000" marR="0"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sz="1400">
                <a:solidFill>
                  <a:schemeClr val="tx2"/>
                </a:solidFill>
              </a:defRPr>
            </a:lvl5pPr>
          </a:lstStyle>
          <a:p>
            <a:pPr lvl="0"/>
            <a:r>
              <a:rPr lang="fr-FR" dirty="0"/>
              <a:t>Niveau 1 (Arial italique 18 pt)</a:t>
            </a:r>
            <a:br>
              <a:rPr lang="fr-FR" dirty="0"/>
            </a:br>
            <a:r>
              <a:rPr lang="fr-FR" dirty="0"/>
              <a:t>Chapeau de la slide sur plusieurs lignes</a:t>
            </a:r>
          </a:p>
          <a:p>
            <a:pPr lvl="1"/>
            <a:r>
              <a:rPr lang="fr-FR" dirty="0"/>
              <a:t>Niveau 2 (Arial </a:t>
            </a:r>
            <a:r>
              <a:rPr lang="fr-FR" dirty="0" err="1"/>
              <a:t>regular</a:t>
            </a:r>
            <a:r>
              <a:rPr lang="fr-FR" dirty="0"/>
              <a:t> 14 pt) Texte courant</a:t>
            </a:r>
          </a:p>
          <a:p>
            <a:pPr marL="179388" marR="0" lvl="2"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a:pPr>
            <a:r>
              <a:rPr kumimoji="0" lang="fr-FR" sz="1400" b="1" i="0" u="none" strike="noStrike" kern="1200" cap="none" spc="0" normalizeH="0" baseline="0" noProof="0" dirty="0">
                <a:ln>
                  <a:noFill/>
                </a:ln>
                <a:solidFill>
                  <a:srgbClr val="82746C"/>
                </a:solidFill>
                <a:effectLst/>
                <a:uLnTx/>
                <a:uFillTx/>
                <a:latin typeface="+mn-lt"/>
                <a:ea typeface="+mn-ea"/>
                <a:cs typeface="+mn-cs"/>
              </a:rPr>
              <a:t>Niveau 3 [Arial </a:t>
            </a:r>
            <a:r>
              <a:rPr kumimoji="0" lang="fr-FR" sz="1400" b="1" i="0" u="none" strike="noStrike" kern="1200" cap="none" spc="0" normalizeH="0" baseline="0" noProof="0" dirty="0" err="1">
                <a:ln>
                  <a:noFill/>
                </a:ln>
                <a:solidFill>
                  <a:srgbClr val="82746C"/>
                </a:solidFill>
                <a:effectLst/>
                <a:uLnTx/>
                <a:uFillTx/>
                <a:latin typeface="+mn-lt"/>
                <a:ea typeface="+mn-ea"/>
                <a:cs typeface="+mn-cs"/>
              </a:rPr>
              <a:t>bold</a:t>
            </a:r>
            <a:r>
              <a:rPr kumimoji="0" lang="fr-FR" sz="1400" b="1" i="0" u="none" strike="noStrike" kern="1200" cap="none" spc="0" normalizeH="0" baseline="0" noProof="0" dirty="0">
                <a:ln>
                  <a:noFill/>
                </a:ln>
                <a:solidFill>
                  <a:srgbClr val="82746C"/>
                </a:solidFill>
                <a:effectLst/>
                <a:uLnTx/>
                <a:uFillTx/>
                <a:latin typeface="+mn-lt"/>
                <a:ea typeface="+mn-ea"/>
                <a:cs typeface="+mn-cs"/>
              </a:rPr>
              <a:t> 14 pt] Titre de paragraphe avec puce automatique numérotée</a:t>
            </a:r>
          </a:p>
          <a:p>
            <a:pPr marL="180000" marR="0" lvl="3"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4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ronde</a:t>
            </a:r>
          </a:p>
          <a:p>
            <a:pPr marL="252000" marR="0" lvl="4"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5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tiret</a:t>
            </a:r>
          </a:p>
        </p:txBody>
      </p:sp>
    </p:spTree>
    <p:extLst>
      <p:ext uri="{BB962C8B-B14F-4D97-AF65-F5344CB8AC3E}">
        <p14:creationId xmlns:p14="http://schemas.microsoft.com/office/powerpoint/2010/main" val="2011430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e + Tableau">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99307" y="1122025"/>
            <a:ext cx="10696575" cy="360000"/>
          </a:xfrm>
          <a:prstGeom prst="rect">
            <a:avLst/>
          </a:prstGeom>
        </p:spPr>
        <p:txBody>
          <a:bodyPr anchor="t">
            <a:noAutofit/>
          </a:bodyPr>
          <a:lstStyle>
            <a:lvl1pPr marL="0" indent="0">
              <a:buNone/>
              <a:defRPr sz="1800" b="1">
                <a:solidFill>
                  <a:schemeClr val="tx2"/>
                </a:solidFill>
              </a:defRPr>
            </a:lvl1pPr>
            <a:lvl2pPr marL="479237" indent="0">
              <a:buNone/>
              <a:defRPr sz="2096" b="1"/>
            </a:lvl2pPr>
            <a:lvl3pPr marL="958474" indent="0">
              <a:buNone/>
              <a:defRPr sz="1887" b="1"/>
            </a:lvl3pPr>
            <a:lvl4pPr marL="1437711" indent="0">
              <a:buNone/>
              <a:defRPr sz="1677" b="1"/>
            </a:lvl4pPr>
            <a:lvl5pPr marL="1916948" indent="0">
              <a:buNone/>
              <a:defRPr sz="1677" b="1"/>
            </a:lvl5pPr>
            <a:lvl6pPr marL="2396185" indent="0">
              <a:buNone/>
              <a:defRPr sz="1677" b="1"/>
            </a:lvl6pPr>
            <a:lvl7pPr marL="2875422" indent="0">
              <a:buNone/>
              <a:defRPr sz="1677" b="1"/>
            </a:lvl7pPr>
            <a:lvl8pPr marL="3354659" indent="0">
              <a:buNone/>
              <a:defRPr sz="1677" b="1"/>
            </a:lvl8pPr>
            <a:lvl9pPr marL="3833896" indent="0">
              <a:buNone/>
              <a:defRPr sz="1677" b="1"/>
            </a:lvl9pPr>
          </a:lstStyle>
          <a:p>
            <a:pPr lvl="0"/>
            <a:r>
              <a:rPr lang="fr-FR"/>
              <a:t>Modifier les styles du texte du masque</a:t>
            </a:r>
          </a:p>
        </p:txBody>
      </p:sp>
      <p:sp>
        <p:nvSpPr>
          <p:cNvPr id="8" name="Footer Placeholder 7"/>
          <p:cNvSpPr>
            <a:spLocks noGrp="1"/>
          </p:cNvSpPr>
          <p:nvPr>
            <p:ph type="ftr" sz="quarter" idx="11"/>
          </p:nvPr>
        </p:nvSpPr>
        <p:spPr/>
        <p:txBody>
          <a:bodyPr>
            <a:noAutofit/>
          </a:bodyPr>
          <a:lstStyle/>
          <a:p>
            <a:r>
              <a:rPr lang="fr-FR"/>
              <a:t>Nom de la présentation et la date</a:t>
            </a:r>
          </a:p>
        </p:txBody>
      </p:sp>
      <p:sp>
        <p:nvSpPr>
          <p:cNvPr id="9" name="Slide Number Placeholder 8"/>
          <p:cNvSpPr>
            <a:spLocks noGrp="1"/>
          </p:cNvSpPr>
          <p:nvPr>
            <p:ph type="sldNum" sz="quarter" idx="12"/>
          </p:nvPr>
        </p:nvSpPr>
        <p:spPr/>
        <p:txBody>
          <a:bodyPr>
            <a:noAutofit/>
          </a:bodyPr>
          <a:lstStyle/>
          <a:p>
            <a:fld id="{FF67EF60-D3B0-409C-88CD-C39F952AE724}" type="slidenum">
              <a:rPr lang="fr-FR" smtClean="0"/>
              <a:t>‹N°›</a:t>
            </a:fld>
            <a:endParaRPr lang="fr-FR"/>
          </a:p>
        </p:txBody>
      </p:sp>
      <p:sp>
        <p:nvSpPr>
          <p:cNvPr id="12" name="Title 1">
            <a:extLst>
              <a:ext uri="{FF2B5EF4-FFF2-40B4-BE49-F238E27FC236}">
                <a16:creationId xmlns:a16="http://schemas.microsoft.com/office/drawing/2014/main" id="{E2711503-BF17-4F86-A93D-B03242E88BAB}"/>
              </a:ext>
            </a:extLst>
          </p:cNvPr>
          <p:cNvSpPr>
            <a:spLocks noGrp="1"/>
          </p:cNvSpPr>
          <p:nvPr>
            <p:ph type="title"/>
          </p:nvPr>
        </p:nvSpPr>
        <p:spPr>
          <a:xfrm>
            <a:off x="999307" y="614278"/>
            <a:ext cx="10696575" cy="468000"/>
          </a:xfrm>
          <a:prstGeom prst="rect">
            <a:avLst/>
          </a:prstGeom>
        </p:spPr>
        <p:txBody>
          <a:bodyPr>
            <a:noAutofit/>
          </a:bodyPr>
          <a:lstStyle>
            <a:lvl1pPr>
              <a:defRPr>
                <a:solidFill>
                  <a:schemeClr val="tx1"/>
                </a:solidFill>
              </a:defRPr>
            </a:lvl1pPr>
          </a:lstStyle>
          <a:p>
            <a:r>
              <a:rPr lang="fr-FR"/>
              <a:t>Modifiez le style du titre</a:t>
            </a:r>
            <a:endParaRPr lang="en-US" dirty="0"/>
          </a:p>
        </p:txBody>
      </p:sp>
      <p:sp>
        <p:nvSpPr>
          <p:cNvPr id="10" name="Espace réservé du texte 13">
            <a:extLst>
              <a:ext uri="{FF2B5EF4-FFF2-40B4-BE49-F238E27FC236}">
                <a16:creationId xmlns:a16="http://schemas.microsoft.com/office/drawing/2014/main" id="{2F00A11A-CBF2-4639-BD5A-8AA3F1C352B6}"/>
              </a:ext>
            </a:extLst>
          </p:cNvPr>
          <p:cNvSpPr>
            <a:spLocks noGrp="1"/>
          </p:cNvSpPr>
          <p:nvPr>
            <p:ph type="body" sz="quarter" idx="13"/>
          </p:nvPr>
        </p:nvSpPr>
        <p:spPr>
          <a:xfrm>
            <a:off x="8331200" y="1706399"/>
            <a:ext cx="3363913" cy="4400717"/>
          </a:xfrm>
          <a:prstGeom prst="rect">
            <a:avLst/>
          </a:prstGeom>
        </p:spPr>
        <p:txBody>
          <a:bodyPr anchor="b">
            <a:noAutofit/>
          </a:bodyPr>
          <a:lstStyle>
            <a:lvl1pPr>
              <a:lnSpc>
                <a:spcPct val="140000"/>
              </a:lnSpc>
              <a:defRPr sz="1200" b="1">
                <a:solidFill>
                  <a:schemeClr val="tx2"/>
                </a:solidFill>
              </a:defRPr>
            </a:lvl1pPr>
            <a:lvl2pPr>
              <a:lnSpc>
                <a:spcPct val="140000"/>
              </a:lnSpc>
              <a:defRPr sz="1200" b="0">
                <a:solidFill>
                  <a:schemeClr val="tx2"/>
                </a:solidFill>
              </a:defRPr>
            </a:lvl2pPr>
            <a:lvl3pPr>
              <a:defRPr sz="1200" b="1"/>
            </a:lvl3pPr>
            <a:lvl4pPr>
              <a:defRPr sz="1200" b="1"/>
            </a:lvl4pPr>
            <a:lvl5pPr>
              <a:defRPr sz="1200" b="1"/>
            </a:lvl5pPr>
          </a:lstStyle>
          <a:p>
            <a:pPr lvl="0"/>
            <a:r>
              <a:rPr lang="fr-FR"/>
              <a:t>Modifier les styles du texte du masque</a:t>
            </a:r>
          </a:p>
          <a:p>
            <a:pPr lvl="1"/>
            <a:r>
              <a:rPr lang="fr-FR"/>
              <a:t>Deuxième niveau</a:t>
            </a:r>
          </a:p>
        </p:txBody>
      </p:sp>
      <p:sp>
        <p:nvSpPr>
          <p:cNvPr id="6" name="Espace réservé du tableau 5">
            <a:extLst>
              <a:ext uri="{FF2B5EF4-FFF2-40B4-BE49-F238E27FC236}">
                <a16:creationId xmlns:a16="http://schemas.microsoft.com/office/drawing/2014/main" id="{8619FF43-0194-4855-9577-547EE377C1A6}"/>
              </a:ext>
            </a:extLst>
          </p:cNvPr>
          <p:cNvSpPr>
            <a:spLocks noGrp="1"/>
          </p:cNvSpPr>
          <p:nvPr>
            <p:ph type="tbl" sz="quarter" idx="14"/>
          </p:nvPr>
        </p:nvSpPr>
        <p:spPr>
          <a:xfrm>
            <a:off x="1101600" y="1706399"/>
            <a:ext cx="6811200" cy="4420800"/>
          </a:xfrm>
          <a:prstGeom prst="rect">
            <a:avLst/>
          </a:prstGeom>
          <a:solidFill>
            <a:schemeClr val="tx2">
              <a:lumMod val="20000"/>
              <a:lumOff val="80000"/>
            </a:schemeClr>
          </a:solidFill>
        </p:spPr>
        <p:txBody>
          <a:bodyPr anchor="ctr"/>
          <a:lstStyle>
            <a:lvl1pPr algn="ctr">
              <a:defRPr sz="1400">
                <a:solidFill>
                  <a:schemeClr val="tx1"/>
                </a:solidFill>
              </a:defRPr>
            </a:lvl1pPr>
          </a:lstStyle>
          <a:p>
            <a:r>
              <a:rPr lang="fr-FR"/>
              <a:t>Cliquez sur l'icône pour ajouter un tableau</a:t>
            </a:r>
          </a:p>
        </p:txBody>
      </p:sp>
    </p:spTree>
    <p:extLst>
      <p:ext uri="{BB962C8B-B14F-4D97-AF65-F5344CB8AC3E}">
        <p14:creationId xmlns:p14="http://schemas.microsoft.com/office/powerpoint/2010/main" val="2563875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le 1"/>
          <p:cNvSpPr>
            <a:spLocks noGrp="1"/>
          </p:cNvSpPr>
          <p:nvPr>
            <p:ph type="title"/>
          </p:nvPr>
        </p:nvSpPr>
        <p:spPr>
          <a:xfrm>
            <a:off x="975497" y="614278"/>
            <a:ext cx="10413803" cy="720000"/>
          </a:xfrm>
          <a:prstGeom prst="rect">
            <a:avLst/>
          </a:prstGeom>
        </p:spPr>
        <p:txBody>
          <a:bodyPr>
            <a:noAutofit/>
          </a:bodyPr>
          <a:lstStyle>
            <a:lvl1pPr>
              <a:defRPr>
                <a:solidFill>
                  <a:schemeClr val="tx1"/>
                </a:solidFill>
              </a:defRPr>
            </a:lvl1pPr>
          </a:lstStyle>
          <a:p>
            <a:r>
              <a:rPr lang="fr-FR" dirty="0"/>
              <a:t>Modifiez le style du titre</a:t>
            </a:r>
            <a:endParaRPr lang="en-US" dirty="0"/>
          </a:p>
        </p:txBody>
      </p:sp>
      <p:sp>
        <p:nvSpPr>
          <p:cNvPr id="3" name="Text Placeholder 2"/>
          <p:cNvSpPr>
            <a:spLocks noGrp="1"/>
          </p:cNvSpPr>
          <p:nvPr>
            <p:ph type="body" idx="1" hasCustomPrompt="1"/>
          </p:nvPr>
        </p:nvSpPr>
        <p:spPr>
          <a:xfrm>
            <a:off x="994547" y="1721969"/>
            <a:ext cx="936000" cy="720000"/>
          </a:xfrm>
          <a:prstGeom prst="rect">
            <a:avLst/>
          </a:prstGeom>
        </p:spPr>
        <p:txBody>
          <a:bodyPr anchor="t">
            <a:noAutofit/>
          </a:bodyPr>
          <a:lstStyle>
            <a:lvl1pPr marL="0" indent="0" algn="l">
              <a:buNone/>
              <a:defRPr sz="4900" b="1">
                <a:solidFill>
                  <a:schemeClr val="tx1"/>
                </a:solidFill>
              </a:defRPr>
            </a:lvl1pPr>
            <a:lvl2pPr marL="479237" indent="0">
              <a:buNone/>
              <a:defRPr sz="2096" b="1"/>
            </a:lvl2pPr>
            <a:lvl3pPr marL="958474" indent="0">
              <a:buNone/>
              <a:defRPr sz="1887" b="1"/>
            </a:lvl3pPr>
            <a:lvl4pPr marL="1437711" indent="0">
              <a:buNone/>
              <a:defRPr sz="1677" b="1"/>
            </a:lvl4pPr>
            <a:lvl5pPr marL="1916948" indent="0">
              <a:buNone/>
              <a:defRPr sz="1677" b="1"/>
            </a:lvl5pPr>
            <a:lvl6pPr marL="2396185" indent="0">
              <a:buNone/>
              <a:defRPr sz="1677" b="1"/>
            </a:lvl6pPr>
            <a:lvl7pPr marL="2875422" indent="0">
              <a:buNone/>
              <a:defRPr sz="1677" b="1"/>
            </a:lvl7pPr>
            <a:lvl8pPr marL="3354659" indent="0">
              <a:buNone/>
              <a:defRPr sz="1677" b="1"/>
            </a:lvl8pPr>
            <a:lvl9pPr marL="3833896" indent="0">
              <a:buNone/>
              <a:defRPr sz="1677" b="1"/>
            </a:lvl9pPr>
          </a:lstStyle>
          <a:p>
            <a:pPr lvl="0"/>
            <a:r>
              <a:rPr lang="fr-FR" dirty="0"/>
              <a:t>N</a:t>
            </a:r>
          </a:p>
        </p:txBody>
      </p:sp>
      <p:sp>
        <p:nvSpPr>
          <p:cNvPr id="8" name="Footer Placeholder 7"/>
          <p:cNvSpPr>
            <a:spLocks noGrp="1"/>
          </p:cNvSpPr>
          <p:nvPr>
            <p:ph type="ftr" sz="quarter" idx="11"/>
          </p:nvPr>
        </p:nvSpPr>
        <p:spPr/>
        <p:txBody>
          <a:bodyPr>
            <a:noAutofit/>
          </a:bodyPr>
          <a:lstStyle/>
          <a:p>
            <a:r>
              <a:rPr lang="fr-FR"/>
              <a:t>Nom de la présentation et la date</a:t>
            </a:r>
          </a:p>
        </p:txBody>
      </p:sp>
      <p:sp>
        <p:nvSpPr>
          <p:cNvPr id="9" name="Slide Number Placeholder 8"/>
          <p:cNvSpPr>
            <a:spLocks noGrp="1"/>
          </p:cNvSpPr>
          <p:nvPr>
            <p:ph type="sldNum" sz="quarter" idx="12"/>
          </p:nvPr>
        </p:nvSpPr>
        <p:spPr/>
        <p:txBody>
          <a:bodyPr>
            <a:noAutofit/>
          </a:bodyPr>
          <a:lstStyle/>
          <a:p>
            <a:fld id="{FF67EF60-D3B0-409C-88CD-C39F952AE724}" type="slidenum">
              <a:rPr lang="fr-FR" smtClean="0"/>
              <a:t>‹N°›</a:t>
            </a:fld>
            <a:endParaRPr lang="fr-FR"/>
          </a:p>
        </p:txBody>
      </p:sp>
      <p:sp>
        <p:nvSpPr>
          <p:cNvPr id="12" name="Espace réservé du texte 11">
            <a:extLst>
              <a:ext uri="{FF2B5EF4-FFF2-40B4-BE49-F238E27FC236}">
                <a16:creationId xmlns:a16="http://schemas.microsoft.com/office/drawing/2014/main" id="{6391E126-8984-4837-89CE-A3A70AB0C232}"/>
              </a:ext>
            </a:extLst>
          </p:cNvPr>
          <p:cNvSpPr>
            <a:spLocks noGrp="1"/>
          </p:cNvSpPr>
          <p:nvPr>
            <p:ph type="body" sz="quarter" idx="13"/>
          </p:nvPr>
        </p:nvSpPr>
        <p:spPr>
          <a:xfrm>
            <a:off x="1869280" y="1917701"/>
            <a:ext cx="2916000" cy="1260000"/>
          </a:xfrm>
          <a:prstGeom prst="rect">
            <a:avLst/>
          </a:prstGeom>
        </p:spPr>
        <p:txBody>
          <a:bodyPr>
            <a:noAutofit/>
          </a:bodyPr>
          <a:lstStyle>
            <a:lvl1pPr>
              <a:lnSpc>
                <a:spcPct val="100000"/>
              </a:lnSpc>
              <a:defRPr sz="1600" b="1">
                <a:solidFill>
                  <a:schemeClr val="tx1"/>
                </a:solidFill>
              </a:defRPr>
            </a:lvl1pPr>
            <a:lvl2pPr marL="0" marR="0" indent="0" algn="l" defTabSz="958474" rtl="0" eaLnBrk="1" fontAlgn="auto" latinLnBrk="0" hangingPunct="1">
              <a:lnSpc>
                <a:spcPct val="100000"/>
              </a:lnSpc>
              <a:spcBef>
                <a:spcPts val="500"/>
              </a:spcBef>
              <a:spcAft>
                <a:spcPts val="0"/>
              </a:spcAft>
              <a:buClrTx/>
              <a:buSzTx/>
              <a:buFont typeface="Arial" panose="020B0604020202020204" pitchFamily="34" charset="0"/>
              <a:buNone/>
              <a:tabLst/>
              <a:defRPr sz="1400" b="1">
                <a:solidFill>
                  <a:schemeClr val="tx2"/>
                </a:solidFill>
              </a:defRPr>
            </a:lvl2pPr>
            <a:lvl3pPr>
              <a:defRPr sz="1400" b="1">
                <a:solidFill>
                  <a:schemeClr val="tx2"/>
                </a:solidFill>
              </a:defRPr>
            </a:lvl3pPr>
            <a:lvl4pPr>
              <a:defRPr sz="1400" b="1">
                <a:solidFill>
                  <a:schemeClr val="tx2"/>
                </a:solidFill>
              </a:defRPr>
            </a:lvl4pPr>
            <a:lvl5pPr>
              <a:defRPr sz="1400" b="1"/>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Text Placeholder 2">
            <a:extLst>
              <a:ext uri="{FF2B5EF4-FFF2-40B4-BE49-F238E27FC236}">
                <a16:creationId xmlns:a16="http://schemas.microsoft.com/office/drawing/2014/main" id="{C6A431AB-700F-4A63-9FC5-80025E33695F}"/>
              </a:ext>
            </a:extLst>
          </p:cNvPr>
          <p:cNvSpPr>
            <a:spLocks noGrp="1"/>
          </p:cNvSpPr>
          <p:nvPr>
            <p:ph type="body" idx="14" hasCustomPrompt="1"/>
          </p:nvPr>
        </p:nvSpPr>
        <p:spPr>
          <a:xfrm>
            <a:off x="6374567" y="1721969"/>
            <a:ext cx="936000" cy="720000"/>
          </a:xfrm>
          <a:prstGeom prst="rect">
            <a:avLst/>
          </a:prstGeom>
        </p:spPr>
        <p:txBody>
          <a:bodyPr anchor="t">
            <a:noAutofit/>
          </a:bodyPr>
          <a:lstStyle>
            <a:lvl1pPr marL="0" indent="0" algn="l">
              <a:buNone/>
              <a:defRPr sz="4900" b="1">
                <a:solidFill>
                  <a:schemeClr val="tx1"/>
                </a:solidFill>
              </a:defRPr>
            </a:lvl1pPr>
            <a:lvl2pPr marL="479237" indent="0">
              <a:buNone/>
              <a:defRPr sz="2096" b="1"/>
            </a:lvl2pPr>
            <a:lvl3pPr marL="958474" indent="0">
              <a:buNone/>
              <a:defRPr sz="1887" b="1"/>
            </a:lvl3pPr>
            <a:lvl4pPr marL="1437711" indent="0">
              <a:buNone/>
              <a:defRPr sz="1677" b="1"/>
            </a:lvl4pPr>
            <a:lvl5pPr marL="1916948" indent="0">
              <a:buNone/>
              <a:defRPr sz="1677" b="1"/>
            </a:lvl5pPr>
            <a:lvl6pPr marL="2396185" indent="0">
              <a:buNone/>
              <a:defRPr sz="1677" b="1"/>
            </a:lvl6pPr>
            <a:lvl7pPr marL="2875422" indent="0">
              <a:buNone/>
              <a:defRPr sz="1677" b="1"/>
            </a:lvl7pPr>
            <a:lvl8pPr marL="3354659" indent="0">
              <a:buNone/>
              <a:defRPr sz="1677" b="1"/>
            </a:lvl8pPr>
            <a:lvl9pPr marL="3833896" indent="0">
              <a:buNone/>
              <a:defRPr sz="1677" b="1"/>
            </a:lvl9pPr>
          </a:lstStyle>
          <a:p>
            <a:pPr lvl="0"/>
            <a:r>
              <a:rPr lang="fr-FR" dirty="0"/>
              <a:t>N</a:t>
            </a:r>
          </a:p>
        </p:txBody>
      </p:sp>
      <p:sp>
        <p:nvSpPr>
          <p:cNvPr id="14" name="Espace réservé du texte 11">
            <a:extLst>
              <a:ext uri="{FF2B5EF4-FFF2-40B4-BE49-F238E27FC236}">
                <a16:creationId xmlns:a16="http://schemas.microsoft.com/office/drawing/2014/main" id="{BF3A0282-805E-40BB-8A5D-EB24F0E7A899}"/>
              </a:ext>
            </a:extLst>
          </p:cNvPr>
          <p:cNvSpPr>
            <a:spLocks noGrp="1"/>
          </p:cNvSpPr>
          <p:nvPr>
            <p:ph type="body" sz="quarter" idx="15"/>
          </p:nvPr>
        </p:nvSpPr>
        <p:spPr>
          <a:xfrm>
            <a:off x="7249300" y="1917701"/>
            <a:ext cx="2916000" cy="1260000"/>
          </a:xfrm>
          <a:prstGeom prst="rect">
            <a:avLst/>
          </a:prstGeom>
        </p:spPr>
        <p:txBody>
          <a:bodyPr>
            <a:noAutofit/>
          </a:bodyPr>
          <a:lstStyle>
            <a:lvl1pPr>
              <a:lnSpc>
                <a:spcPct val="100000"/>
              </a:lnSpc>
              <a:defRPr sz="1600" b="1">
                <a:solidFill>
                  <a:schemeClr val="tx1"/>
                </a:solidFill>
              </a:defRPr>
            </a:lvl1pPr>
            <a:lvl2pPr>
              <a:lnSpc>
                <a:spcPct val="100000"/>
              </a:lnSpc>
              <a:spcBef>
                <a:spcPts val="500"/>
              </a:spcBef>
              <a:defRPr sz="1400" b="1">
                <a:solidFill>
                  <a:schemeClr val="tx2"/>
                </a:solidFill>
              </a:defRPr>
            </a:lvl2pPr>
            <a:lvl3pPr>
              <a:defRPr sz="1400" b="1"/>
            </a:lvl3pPr>
            <a:lvl4pPr>
              <a:defRPr sz="1400" b="1"/>
            </a:lvl4pPr>
            <a:lvl5pPr>
              <a:defRPr sz="1400" b="1"/>
            </a:lvl5pPr>
          </a:lstStyle>
          <a:p>
            <a:pPr lvl="0"/>
            <a:r>
              <a:rPr lang="fr-FR"/>
              <a:t>Modifier les styles du texte du masque</a:t>
            </a:r>
          </a:p>
          <a:p>
            <a:pPr lvl="1"/>
            <a:r>
              <a:rPr lang="fr-FR"/>
              <a:t>Deuxième niveau</a:t>
            </a:r>
          </a:p>
        </p:txBody>
      </p:sp>
      <p:sp>
        <p:nvSpPr>
          <p:cNvPr id="15" name="Text Placeholder 2">
            <a:extLst>
              <a:ext uri="{FF2B5EF4-FFF2-40B4-BE49-F238E27FC236}">
                <a16:creationId xmlns:a16="http://schemas.microsoft.com/office/drawing/2014/main" id="{CF514246-343A-4C5A-821B-52802893396D}"/>
              </a:ext>
            </a:extLst>
          </p:cNvPr>
          <p:cNvSpPr>
            <a:spLocks noGrp="1"/>
          </p:cNvSpPr>
          <p:nvPr>
            <p:ph type="body" idx="16" hasCustomPrompt="1"/>
          </p:nvPr>
        </p:nvSpPr>
        <p:spPr>
          <a:xfrm>
            <a:off x="994547" y="3215235"/>
            <a:ext cx="936000" cy="720000"/>
          </a:xfrm>
          <a:prstGeom prst="rect">
            <a:avLst/>
          </a:prstGeom>
        </p:spPr>
        <p:txBody>
          <a:bodyPr anchor="t">
            <a:noAutofit/>
          </a:bodyPr>
          <a:lstStyle>
            <a:lvl1pPr marL="0" indent="0" algn="l">
              <a:buNone/>
              <a:defRPr sz="4900" b="1">
                <a:solidFill>
                  <a:schemeClr val="tx1"/>
                </a:solidFill>
              </a:defRPr>
            </a:lvl1pPr>
            <a:lvl2pPr marL="479237" indent="0">
              <a:buNone/>
              <a:defRPr sz="2096" b="1"/>
            </a:lvl2pPr>
            <a:lvl3pPr marL="958474" indent="0">
              <a:buNone/>
              <a:defRPr sz="1887" b="1"/>
            </a:lvl3pPr>
            <a:lvl4pPr marL="1437711" indent="0">
              <a:buNone/>
              <a:defRPr sz="1677" b="1"/>
            </a:lvl4pPr>
            <a:lvl5pPr marL="1916948" indent="0">
              <a:buNone/>
              <a:defRPr sz="1677" b="1"/>
            </a:lvl5pPr>
            <a:lvl6pPr marL="2396185" indent="0">
              <a:buNone/>
              <a:defRPr sz="1677" b="1"/>
            </a:lvl6pPr>
            <a:lvl7pPr marL="2875422" indent="0">
              <a:buNone/>
              <a:defRPr sz="1677" b="1"/>
            </a:lvl7pPr>
            <a:lvl8pPr marL="3354659" indent="0">
              <a:buNone/>
              <a:defRPr sz="1677" b="1"/>
            </a:lvl8pPr>
            <a:lvl9pPr marL="3833896" indent="0">
              <a:buNone/>
              <a:defRPr sz="1677" b="1"/>
            </a:lvl9pPr>
          </a:lstStyle>
          <a:p>
            <a:pPr lvl="0"/>
            <a:r>
              <a:rPr lang="fr-FR" dirty="0"/>
              <a:t>N</a:t>
            </a:r>
          </a:p>
        </p:txBody>
      </p:sp>
      <p:sp>
        <p:nvSpPr>
          <p:cNvPr id="16" name="Espace réservé du texte 11">
            <a:extLst>
              <a:ext uri="{FF2B5EF4-FFF2-40B4-BE49-F238E27FC236}">
                <a16:creationId xmlns:a16="http://schemas.microsoft.com/office/drawing/2014/main" id="{D5F040BF-74B1-453A-B029-D39793A77F39}"/>
              </a:ext>
            </a:extLst>
          </p:cNvPr>
          <p:cNvSpPr>
            <a:spLocks noGrp="1"/>
          </p:cNvSpPr>
          <p:nvPr>
            <p:ph type="body" sz="quarter" idx="17"/>
          </p:nvPr>
        </p:nvSpPr>
        <p:spPr>
          <a:xfrm>
            <a:off x="1869280" y="3410967"/>
            <a:ext cx="2916000" cy="1260000"/>
          </a:xfrm>
          <a:prstGeom prst="rect">
            <a:avLst/>
          </a:prstGeom>
        </p:spPr>
        <p:txBody>
          <a:bodyPr>
            <a:noAutofit/>
          </a:bodyPr>
          <a:lstStyle>
            <a:lvl1pPr>
              <a:lnSpc>
                <a:spcPct val="100000"/>
              </a:lnSpc>
              <a:defRPr sz="1600" b="1">
                <a:solidFill>
                  <a:schemeClr val="tx1"/>
                </a:solidFill>
              </a:defRPr>
            </a:lvl1pPr>
            <a:lvl2pPr>
              <a:lnSpc>
                <a:spcPct val="100000"/>
              </a:lnSpc>
              <a:spcBef>
                <a:spcPts val="500"/>
              </a:spcBef>
              <a:defRPr sz="1400" b="1">
                <a:solidFill>
                  <a:schemeClr val="tx2"/>
                </a:solidFill>
              </a:defRPr>
            </a:lvl2pPr>
            <a:lvl3pPr>
              <a:defRPr sz="1400" b="1"/>
            </a:lvl3pPr>
            <a:lvl4pPr>
              <a:defRPr sz="1400" b="1"/>
            </a:lvl4pPr>
            <a:lvl5pPr>
              <a:defRPr sz="1400" b="1"/>
            </a:lvl5pPr>
          </a:lstStyle>
          <a:p>
            <a:pPr lvl="0"/>
            <a:r>
              <a:rPr lang="fr-FR"/>
              <a:t>Modifier les styles du texte du masque</a:t>
            </a:r>
          </a:p>
          <a:p>
            <a:pPr lvl="1"/>
            <a:r>
              <a:rPr lang="fr-FR"/>
              <a:t>Deuxième niveau</a:t>
            </a:r>
          </a:p>
        </p:txBody>
      </p:sp>
      <p:sp>
        <p:nvSpPr>
          <p:cNvPr id="17" name="Text Placeholder 2">
            <a:extLst>
              <a:ext uri="{FF2B5EF4-FFF2-40B4-BE49-F238E27FC236}">
                <a16:creationId xmlns:a16="http://schemas.microsoft.com/office/drawing/2014/main" id="{5507A629-8A45-4CF8-A04A-B10C8D7443E3}"/>
              </a:ext>
            </a:extLst>
          </p:cNvPr>
          <p:cNvSpPr>
            <a:spLocks noGrp="1"/>
          </p:cNvSpPr>
          <p:nvPr>
            <p:ph type="body" idx="18" hasCustomPrompt="1"/>
          </p:nvPr>
        </p:nvSpPr>
        <p:spPr>
          <a:xfrm>
            <a:off x="6374567" y="3215235"/>
            <a:ext cx="936000" cy="720000"/>
          </a:xfrm>
          <a:prstGeom prst="rect">
            <a:avLst/>
          </a:prstGeom>
        </p:spPr>
        <p:txBody>
          <a:bodyPr anchor="t">
            <a:noAutofit/>
          </a:bodyPr>
          <a:lstStyle>
            <a:lvl1pPr marL="0" indent="0" algn="l">
              <a:buNone/>
              <a:defRPr sz="4900" b="1">
                <a:solidFill>
                  <a:schemeClr val="tx1"/>
                </a:solidFill>
              </a:defRPr>
            </a:lvl1pPr>
            <a:lvl2pPr marL="479237" indent="0">
              <a:buNone/>
              <a:defRPr sz="2096" b="1"/>
            </a:lvl2pPr>
            <a:lvl3pPr marL="958474" indent="0">
              <a:buNone/>
              <a:defRPr sz="1887" b="1"/>
            </a:lvl3pPr>
            <a:lvl4pPr marL="1437711" indent="0">
              <a:buNone/>
              <a:defRPr sz="1677" b="1"/>
            </a:lvl4pPr>
            <a:lvl5pPr marL="1916948" indent="0">
              <a:buNone/>
              <a:defRPr sz="1677" b="1"/>
            </a:lvl5pPr>
            <a:lvl6pPr marL="2396185" indent="0">
              <a:buNone/>
              <a:defRPr sz="1677" b="1"/>
            </a:lvl6pPr>
            <a:lvl7pPr marL="2875422" indent="0">
              <a:buNone/>
              <a:defRPr sz="1677" b="1"/>
            </a:lvl7pPr>
            <a:lvl8pPr marL="3354659" indent="0">
              <a:buNone/>
              <a:defRPr sz="1677" b="1"/>
            </a:lvl8pPr>
            <a:lvl9pPr marL="3833896" indent="0">
              <a:buNone/>
              <a:defRPr sz="1677" b="1"/>
            </a:lvl9pPr>
          </a:lstStyle>
          <a:p>
            <a:pPr lvl="0"/>
            <a:r>
              <a:rPr lang="fr-FR" dirty="0"/>
              <a:t>N</a:t>
            </a:r>
          </a:p>
        </p:txBody>
      </p:sp>
      <p:sp>
        <p:nvSpPr>
          <p:cNvPr id="18" name="Espace réservé du texte 11">
            <a:extLst>
              <a:ext uri="{FF2B5EF4-FFF2-40B4-BE49-F238E27FC236}">
                <a16:creationId xmlns:a16="http://schemas.microsoft.com/office/drawing/2014/main" id="{EB9EB24F-502A-49CB-B2BF-5E8527EE27BD}"/>
              </a:ext>
            </a:extLst>
          </p:cNvPr>
          <p:cNvSpPr>
            <a:spLocks noGrp="1"/>
          </p:cNvSpPr>
          <p:nvPr>
            <p:ph type="body" sz="quarter" idx="19"/>
          </p:nvPr>
        </p:nvSpPr>
        <p:spPr>
          <a:xfrm>
            <a:off x="7249300" y="3410967"/>
            <a:ext cx="2916000" cy="1260000"/>
          </a:xfrm>
          <a:prstGeom prst="rect">
            <a:avLst/>
          </a:prstGeom>
        </p:spPr>
        <p:txBody>
          <a:bodyPr>
            <a:noAutofit/>
          </a:bodyPr>
          <a:lstStyle>
            <a:lvl1pPr>
              <a:lnSpc>
                <a:spcPct val="100000"/>
              </a:lnSpc>
              <a:defRPr sz="1600" b="1">
                <a:solidFill>
                  <a:schemeClr val="tx1"/>
                </a:solidFill>
              </a:defRPr>
            </a:lvl1pPr>
            <a:lvl2pPr>
              <a:lnSpc>
                <a:spcPct val="100000"/>
              </a:lnSpc>
              <a:spcBef>
                <a:spcPts val="500"/>
              </a:spcBef>
              <a:defRPr sz="1400" b="1">
                <a:solidFill>
                  <a:schemeClr val="tx2"/>
                </a:solidFill>
              </a:defRPr>
            </a:lvl2pPr>
            <a:lvl3pPr>
              <a:defRPr sz="1400" b="1"/>
            </a:lvl3pPr>
            <a:lvl4pPr>
              <a:defRPr sz="1400" b="1"/>
            </a:lvl4pPr>
            <a:lvl5pPr>
              <a:defRPr sz="1400" b="1"/>
            </a:lvl5pPr>
          </a:lstStyle>
          <a:p>
            <a:pPr lvl="0"/>
            <a:r>
              <a:rPr lang="fr-FR"/>
              <a:t>Modifier les styles du texte du masque</a:t>
            </a:r>
          </a:p>
          <a:p>
            <a:pPr lvl="1"/>
            <a:r>
              <a:rPr lang="fr-FR"/>
              <a:t>Deuxième niveau</a:t>
            </a:r>
          </a:p>
        </p:txBody>
      </p:sp>
      <p:sp>
        <p:nvSpPr>
          <p:cNvPr id="19" name="Text Placeholder 2">
            <a:extLst>
              <a:ext uri="{FF2B5EF4-FFF2-40B4-BE49-F238E27FC236}">
                <a16:creationId xmlns:a16="http://schemas.microsoft.com/office/drawing/2014/main" id="{59ED2A1E-542C-44AF-BD13-833909CC4629}"/>
              </a:ext>
            </a:extLst>
          </p:cNvPr>
          <p:cNvSpPr>
            <a:spLocks noGrp="1"/>
          </p:cNvSpPr>
          <p:nvPr>
            <p:ph type="body" idx="20" hasCustomPrompt="1"/>
          </p:nvPr>
        </p:nvSpPr>
        <p:spPr>
          <a:xfrm>
            <a:off x="994547" y="4708278"/>
            <a:ext cx="936000" cy="720000"/>
          </a:xfrm>
          <a:prstGeom prst="rect">
            <a:avLst/>
          </a:prstGeom>
        </p:spPr>
        <p:txBody>
          <a:bodyPr anchor="t">
            <a:noAutofit/>
          </a:bodyPr>
          <a:lstStyle>
            <a:lvl1pPr marL="0" indent="0" algn="l">
              <a:buNone/>
              <a:defRPr sz="4900" b="1">
                <a:solidFill>
                  <a:schemeClr val="tx1"/>
                </a:solidFill>
              </a:defRPr>
            </a:lvl1pPr>
            <a:lvl2pPr marL="479237" indent="0">
              <a:buNone/>
              <a:defRPr sz="2096" b="1"/>
            </a:lvl2pPr>
            <a:lvl3pPr marL="958474" indent="0">
              <a:buNone/>
              <a:defRPr sz="1887" b="1"/>
            </a:lvl3pPr>
            <a:lvl4pPr marL="1437711" indent="0">
              <a:buNone/>
              <a:defRPr sz="1677" b="1"/>
            </a:lvl4pPr>
            <a:lvl5pPr marL="1916948" indent="0">
              <a:buNone/>
              <a:defRPr sz="1677" b="1"/>
            </a:lvl5pPr>
            <a:lvl6pPr marL="2396185" indent="0">
              <a:buNone/>
              <a:defRPr sz="1677" b="1"/>
            </a:lvl6pPr>
            <a:lvl7pPr marL="2875422" indent="0">
              <a:buNone/>
              <a:defRPr sz="1677" b="1"/>
            </a:lvl7pPr>
            <a:lvl8pPr marL="3354659" indent="0">
              <a:buNone/>
              <a:defRPr sz="1677" b="1"/>
            </a:lvl8pPr>
            <a:lvl9pPr marL="3833896" indent="0">
              <a:buNone/>
              <a:defRPr sz="1677" b="1"/>
            </a:lvl9pPr>
          </a:lstStyle>
          <a:p>
            <a:pPr lvl="0"/>
            <a:r>
              <a:rPr lang="fr-FR" dirty="0"/>
              <a:t>N</a:t>
            </a:r>
          </a:p>
        </p:txBody>
      </p:sp>
      <p:sp>
        <p:nvSpPr>
          <p:cNvPr id="20" name="Espace réservé du texte 11">
            <a:extLst>
              <a:ext uri="{FF2B5EF4-FFF2-40B4-BE49-F238E27FC236}">
                <a16:creationId xmlns:a16="http://schemas.microsoft.com/office/drawing/2014/main" id="{12243EDE-0DEC-41C0-9958-8264C93B1CDB}"/>
              </a:ext>
            </a:extLst>
          </p:cNvPr>
          <p:cNvSpPr>
            <a:spLocks noGrp="1"/>
          </p:cNvSpPr>
          <p:nvPr>
            <p:ph type="body" sz="quarter" idx="21"/>
          </p:nvPr>
        </p:nvSpPr>
        <p:spPr>
          <a:xfrm>
            <a:off x="1869280" y="4904010"/>
            <a:ext cx="2916000" cy="1260000"/>
          </a:xfrm>
          <a:prstGeom prst="rect">
            <a:avLst/>
          </a:prstGeom>
        </p:spPr>
        <p:txBody>
          <a:bodyPr>
            <a:noAutofit/>
          </a:bodyPr>
          <a:lstStyle>
            <a:lvl1pPr>
              <a:lnSpc>
                <a:spcPct val="100000"/>
              </a:lnSpc>
              <a:defRPr sz="1600" b="1">
                <a:solidFill>
                  <a:schemeClr val="tx1"/>
                </a:solidFill>
              </a:defRPr>
            </a:lvl1pPr>
            <a:lvl2pPr>
              <a:lnSpc>
                <a:spcPct val="100000"/>
              </a:lnSpc>
              <a:spcBef>
                <a:spcPts val="500"/>
              </a:spcBef>
              <a:defRPr sz="1400" b="1">
                <a:solidFill>
                  <a:schemeClr val="tx2"/>
                </a:solidFill>
              </a:defRPr>
            </a:lvl2pPr>
            <a:lvl3pPr>
              <a:defRPr sz="1400" b="1"/>
            </a:lvl3pPr>
            <a:lvl4pPr>
              <a:defRPr sz="1400" b="1"/>
            </a:lvl4pPr>
            <a:lvl5pPr>
              <a:defRPr sz="1400" b="1"/>
            </a:lvl5pPr>
          </a:lstStyle>
          <a:p>
            <a:pPr lvl="0"/>
            <a:r>
              <a:rPr lang="fr-FR"/>
              <a:t>Modifier les styles du texte du masque</a:t>
            </a:r>
          </a:p>
          <a:p>
            <a:pPr lvl="1"/>
            <a:r>
              <a:rPr lang="fr-FR"/>
              <a:t>Deuxième niveau</a:t>
            </a:r>
          </a:p>
        </p:txBody>
      </p:sp>
      <p:sp>
        <p:nvSpPr>
          <p:cNvPr id="21" name="Text Placeholder 2">
            <a:extLst>
              <a:ext uri="{FF2B5EF4-FFF2-40B4-BE49-F238E27FC236}">
                <a16:creationId xmlns:a16="http://schemas.microsoft.com/office/drawing/2014/main" id="{32C926A0-8593-4B51-9959-DC89AECD875B}"/>
              </a:ext>
            </a:extLst>
          </p:cNvPr>
          <p:cNvSpPr>
            <a:spLocks noGrp="1"/>
          </p:cNvSpPr>
          <p:nvPr>
            <p:ph type="body" idx="22" hasCustomPrompt="1"/>
          </p:nvPr>
        </p:nvSpPr>
        <p:spPr>
          <a:xfrm>
            <a:off x="6374567" y="4708278"/>
            <a:ext cx="936000" cy="720000"/>
          </a:xfrm>
          <a:prstGeom prst="rect">
            <a:avLst/>
          </a:prstGeom>
        </p:spPr>
        <p:txBody>
          <a:bodyPr anchor="t">
            <a:noAutofit/>
          </a:bodyPr>
          <a:lstStyle>
            <a:lvl1pPr marL="0" indent="0" algn="l">
              <a:buNone/>
              <a:defRPr sz="4900" b="1">
                <a:solidFill>
                  <a:schemeClr val="tx1"/>
                </a:solidFill>
              </a:defRPr>
            </a:lvl1pPr>
            <a:lvl2pPr marL="479237" indent="0">
              <a:buNone/>
              <a:defRPr sz="2096" b="1"/>
            </a:lvl2pPr>
            <a:lvl3pPr marL="958474" indent="0">
              <a:buNone/>
              <a:defRPr sz="1887" b="1"/>
            </a:lvl3pPr>
            <a:lvl4pPr marL="1437711" indent="0">
              <a:buNone/>
              <a:defRPr sz="1677" b="1"/>
            </a:lvl4pPr>
            <a:lvl5pPr marL="1916948" indent="0">
              <a:buNone/>
              <a:defRPr sz="1677" b="1"/>
            </a:lvl5pPr>
            <a:lvl6pPr marL="2396185" indent="0">
              <a:buNone/>
              <a:defRPr sz="1677" b="1"/>
            </a:lvl6pPr>
            <a:lvl7pPr marL="2875422" indent="0">
              <a:buNone/>
              <a:defRPr sz="1677" b="1"/>
            </a:lvl7pPr>
            <a:lvl8pPr marL="3354659" indent="0">
              <a:buNone/>
              <a:defRPr sz="1677" b="1"/>
            </a:lvl8pPr>
            <a:lvl9pPr marL="3833896" indent="0">
              <a:buNone/>
              <a:defRPr sz="1677" b="1"/>
            </a:lvl9pPr>
          </a:lstStyle>
          <a:p>
            <a:pPr lvl="0"/>
            <a:r>
              <a:rPr lang="fr-FR" dirty="0"/>
              <a:t>N</a:t>
            </a:r>
          </a:p>
        </p:txBody>
      </p:sp>
      <p:sp>
        <p:nvSpPr>
          <p:cNvPr id="22" name="Espace réservé du texte 11">
            <a:extLst>
              <a:ext uri="{FF2B5EF4-FFF2-40B4-BE49-F238E27FC236}">
                <a16:creationId xmlns:a16="http://schemas.microsoft.com/office/drawing/2014/main" id="{FFEDED90-0F82-46AD-9F94-70CDD540A865}"/>
              </a:ext>
            </a:extLst>
          </p:cNvPr>
          <p:cNvSpPr>
            <a:spLocks noGrp="1"/>
          </p:cNvSpPr>
          <p:nvPr>
            <p:ph type="body" sz="quarter" idx="23"/>
          </p:nvPr>
        </p:nvSpPr>
        <p:spPr>
          <a:xfrm>
            <a:off x="7249300" y="4904010"/>
            <a:ext cx="2916000" cy="1260000"/>
          </a:xfrm>
          <a:prstGeom prst="rect">
            <a:avLst/>
          </a:prstGeom>
        </p:spPr>
        <p:txBody>
          <a:bodyPr>
            <a:noAutofit/>
          </a:bodyPr>
          <a:lstStyle>
            <a:lvl1pPr>
              <a:lnSpc>
                <a:spcPct val="100000"/>
              </a:lnSpc>
              <a:defRPr sz="1600" b="1">
                <a:solidFill>
                  <a:schemeClr val="tx1"/>
                </a:solidFill>
              </a:defRPr>
            </a:lvl1pPr>
            <a:lvl2pPr>
              <a:lnSpc>
                <a:spcPct val="100000"/>
              </a:lnSpc>
              <a:spcBef>
                <a:spcPts val="500"/>
              </a:spcBef>
              <a:defRPr sz="1400" b="1">
                <a:solidFill>
                  <a:schemeClr val="tx2"/>
                </a:solidFill>
              </a:defRPr>
            </a:lvl2pPr>
            <a:lvl3pPr>
              <a:defRPr sz="1400" b="1"/>
            </a:lvl3pPr>
            <a:lvl4pPr>
              <a:defRPr sz="1400" b="1"/>
            </a:lvl4pPr>
            <a:lvl5pPr>
              <a:defRPr sz="1400" b="1"/>
            </a:lvl5pPr>
          </a:lstStyle>
          <a:p>
            <a:pPr lvl="0"/>
            <a:r>
              <a:rPr lang="fr-FR"/>
              <a:t>Modifier les styles du texte du masque</a:t>
            </a:r>
          </a:p>
          <a:p>
            <a:pPr lvl="1"/>
            <a:r>
              <a:rPr lang="fr-FR"/>
              <a:t>Deuxième niveau</a:t>
            </a:r>
          </a:p>
        </p:txBody>
      </p:sp>
      <p:sp>
        <p:nvSpPr>
          <p:cNvPr id="24" name="Espace réservé du texte 11">
            <a:extLst>
              <a:ext uri="{FF2B5EF4-FFF2-40B4-BE49-F238E27FC236}">
                <a16:creationId xmlns:a16="http://schemas.microsoft.com/office/drawing/2014/main" id="{BF41D394-7533-432B-B460-1632E8977354}"/>
              </a:ext>
            </a:extLst>
          </p:cNvPr>
          <p:cNvSpPr>
            <a:spLocks noGrp="1"/>
          </p:cNvSpPr>
          <p:nvPr>
            <p:ph type="body" sz="quarter" idx="24" hasCustomPrompt="1"/>
          </p:nvPr>
        </p:nvSpPr>
        <p:spPr>
          <a:xfrm>
            <a:off x="4843936" y="1917701"/>
            <a:ext cx="540000" cy="1260000"/>
          </a:xfrm>
          <a:prstGeom prst="rect">
            <a:avLst/>
          </a:prstGeom>
        </p:spPr>
        <p:txBody>
          <a:bodyPr>
            <a:noAutofit/>
          </a:bodyPr>
          <a:lstStyle>
            <a:lvl1pPr>
              <a:lnSpc>
                <a:spcPct val="100000"/>
              </a:lnSpc>
              <a:defRPr sz="1600" b="1">
                <a:solidFill>
                  <a:schemeClr val="tx1"/>
                </a:solidFill>
              </a:defRPr>
            </a:lvl1pPr>
            <a:lvl2pPr marL="0" marR="0" indent="0" algn="l" defTabSz="958474" rtl="0" eaLnBrk="1" fontAlgn="auto" latinLnBrk="0" hangingPunct="1">
              <a:lnSpc>
                <a:spcPct val="105000"/>
              </a:lnSpc>
              <a:spcBef>
                <a:spcPts val="700"/>
              </a:spcBef>
              <a:spcAft>
                <a:spcPts val="0"/>
              </a:spcAft>
              <a:buClrTx/>
              <a:buSzTx/>
              <a:buFont typeface="Arial" panose="020B0604020202020204" pitchFamily="34" charset="0"/>
              <a:buNone/>
              <a:tabLst/>
              <a:defRPr sz="1200" b="1">
                <a:solidFill>
                  <a:schemeClr val="tx2"/>
                </a:solidFill>
              </a:defRPr>
            </a:lvl2pPr>
            <a:lvl3pPr>
              <a:defRPr sz="1400" b="1"/>
            </a:lvl3pPr>
            <a:lvl4pPr>
              <a:defRPr sz="1400" b="1"/>
            </a:lvl4pPr>
            <a:lvl5pPr>
              <a:defRPr sz="1400" b="1"/>
            </a:lvl5pPr>
          </a:lstStyle>
          <a:p>
            <a:pPr lvl="0"/>
            <a:r>
              <a:rPr lang="fr-FR" dirty="0"/>
              <a:t>NN</a:t>
            </a:r>
          </a:p>
          <a:p>
            <a:pPr lvl="1"/>
            <a:r>
              <a:rPr lang="fr-FR" dirty="0"/>
              <a:t>NN</a:t>
            </a:r>
          </a:p>
          <a:p>
            <a:pPr lvl="1"/>
            <a:r>
              <a:rPr lang="fr-FR" dirty="0"/>
              <a:t>NN</a:t>
            </a:r>
          </a:p>
          <a:p>
            <a:pPr lvl="1"/>
            <a:r>
              <a:rPr lang="fr-FR" dirty="0"/>
              <a:t>NN</a:t>
            </a:r>
          </a:p>
        </p:txBody>
      </p:sp>
      <p:sp>
        <p:nvSpPr>
          <p:cNvPr id="30" name="Espace réservé du texte 11">
            <a:extLst>
              <a:ext uri="{FF2B5EF4-FFF2-40B4-BE49-F238E27FC236}">
                <a16:creationId xmlns:a16="http://schemas.microsoft.com/office/drawing/2014/main" id="{469B8D3E-D989-4085-BB3E-4989992024BF}"/>
              </a:ext>
            </a:extLst>
          </p:cNvPr>
          <p:cNvSpPr>
            <a:spLocks noGrp="1"/>
          </p:cNvSpPr>
          <p:nvPr>
            <p:ph type="body" sz="quarter" idx="25" hasCustomPrompt="1"/>
          </p:nvPr>
        </p:nvSpPr>
        <p:spPr>
          <a:xfrm>
            <a:off x="4843936" y="3410967"/>
            <a:ext cx="540000" cy="1260000"/>
          </a:xfrm>
          <a:prstGeom prst="rect">
            <a:avLst/>
          </a:prstGeom>
        </p:spPr>
        <p:txBody>
          <a:bodyPr>
            <a:noAutofit/>
          </a:bodyPr>
          <a:lstStyle>
            <a:lvl1pPr>
              <a:lnSpc>
                <a:spcPct val="100000"/>
              </a:lnSpc>
              <a:defRPr sz="1600" b="1">
                <a:solidFill>
                  <a:schemeClr val="tx1"/>
                </a:solidFill>
              </a:defRPr>
            </a:lvl1pPr>
            <a:lvl2pPr marL="0" marR="0" indent="0" algn="l" defTabSz="958474" rtl="0" eaLnBrk="1" fontAlgn="auto" latinLnBrk="0" hangingPunct="1">
              <a:lnSpc>
                <a:spcPct val="105000"/>
              </a:lnSpc>
              <a:spcBef>
                <a:spcPts val="700"/>
              </a:spcBef>
              <a:spcAft>
                <a:spcPts val="0"/>
              </a:spcAft>
              <a:buClrTx/>
              <a:buSzTx/>
              <a:buFont typeface="Arial" panose="020B0604020202020204" pitchFamily="34" charset="0"/>
              <a:buNone/>
              <a:tabLst/>
              <a:defRPr sz="1200" b="1">
                <a:solidFill>
                  <a:schemeClr val="tx2"/>
                </a:solidFill>
              </a:defRPr>
            </a:lvl2pPr>
            <a:lvl3pPr>
              <a:defRPr sz="1400" b="1"/>
            </a:lvl3pPr>
            <a:lvl4pPr>
              <a:defRPr sz="1400" b="1"/>
            </a:lvl4pPr>
            <a:lvl5pPr>
              <a:defRPr sz="1400" b="1"/>
            </a:lvl5pPr>
          </a:lstStyle>
          <a:p>
            <a:pPr lvl="0"/>
            <a:r>
              <a:rPr lang="fr-FR" dirty="0"/>
              <a:t>NN</a:t>
            </a:r>
          </a:p>
          <a:p>
            <a:pPr lvl="1"/>
            <a:r>
              <a:rPr lang="fr-FR" dirty="0"/>
              <a:t>NN</a:t>
            </a:r>
          </a:p>
          <a:p>
            <a:pPr lvl="1"/>
            <a:r>
              <a:rPr lang="fr-FR" dirty="0"/>
              <a:t>NN</a:t>
            </a:r>
          </a:p>
          <a:p>
            <a:pPr lvl="1"/>
            <a:r>
              <a:rPr lang="fr-FR" dirty="0"/>
              <a:t>NN</a:t>
            </a:r>
          </a:p>
        </p:txBody>
      </p:sp>
      <p:sp>
        <p:nvSpPr>
          <p:cNvPr id="31" name="Espace réservé du texte 11">
            <a:extLst>
              <a:ext uri="{FF2B5EF4-FFF2-40B4-BE49-F238E27FC236}">
                <a16:creationId xmlns:a16="http://schemas.microsoft.com/office/drawing/2014/main" id="{1782359E-AEB6-402F-A0F2-722409045D7E}"/>
              </a:ext>
            </a:extLst>
          </p:cNvPr>
          <p:cNvSpPr>
            <a:spLocks noGrp="1"/>
          </p:cNvSpPr>
          <p:nvPr>
            <p:ph type="body" sz="quarter" idx="26" hasCustomPrompt="1"/>
          </p:nvPr>
        </p:nvSpPr>
        <p:spPr>
          <a:xfrm>
            <a:off x="4843936" y="4904010"/>
            <a:ext cx="540000" cy="1260000"/>
          </a:xfrm>
          <a:prstGeom prst="rect">
            <a:avLst/>
          </a:prstGeom>
        </p:spPr>
        <p:txBody>
          <a:bodyPr>
            <a:noAutofit/>
          </a:bodyPr>
          <a:lstStyle>
            <a:lvl1pPr>
              <a:lnSpc>
                <a:spcPct val="100000"/>
              </a:lnSpc>
              <a:defRPr sz="1600" b="1">
                <a:solidFill>
                  <a:schemeClr val="tx1"/>
                </a:solidFill>
              </a:defRPr>
            </a:lvl1pPr>
            <a:lvl2pPr marL="0" marR="0" indent="0" algn="l" defTabSz="958474" rtl="0" eaLnBrk="1" fontAlgn="auto" latinLnBrk="0" hangingPunct="1">
              <a:lnSpc>
                <a:spcPct val="105000"/>
              </a:lnSpc>
              <a:spcBef>
                <a:spcPts val="700"/>
              </a:spcBef>
              <a:spcAft>
                <a:spcPts val="0"/>
              </a:spcAft>
              <a:buClrTx/>
              <a:buSzTx/>
              <a:buFont typeface="Arial" panose="020B0604020202020204" pitchFamily="34" charset="0"/>
              <a:buNone/>
              <a:tabLst/>
              <a:defRPr sz="1200" b="1">
                <a:solidFill>
                  <a:schemeClr val="tx2"/>
                </a:solidFill>
              </a:defRPr>
            </a:lvl2pPr>
            <a:lvl3pPr>
              <a:defRPr sz="1400" b="1"/>
            </a:lvl3pPr>
            <a:lvl4pPr>
              <a:defRPr sz="1400" b="1"/>
            </a:lvl4pPr>
            <a:lvl5pPr>
              <a:defRPr sz="1400" b="1"/>
            </a:lvl5pPr>
          </a:lstStyle>
          <a:p>
            <a:pPr lvl="0"/>
            <a:r>
              <a:rPr lang="fr-FR" dirty="0"/>
              <a:t>NN</a:t>
            </a:r>
          </a:p>
          <a:p>
            <a:pPr lvl="1"/>
            <a:r>
              <a:rPr lang="fr-FR" dirty="0"/>
              <a:t>NN</a:t>
            </a:r>
          </a:p>
          <a:p>
            <a:pPr lvl="1"/>
            <a:r>
              <a:rPr lang="fr-FR" dirty="0"/>
              <a:t>NN</a:t>
            </a:r>
          </a:p>
          <a:p>
            <a:pPr lvl="1"/>
            <a:r>
              <a:rPr lang="fr-FR" dirty="0"/>
              <a:t>NN</a:t>
            </a:r>
          </a:p>
        </p:txBody>
      </p:sp>
      <p:sp>
        <p:nvSpPr>
          <p:cNvPr id="32" name="Espace réservé du texte 11">
            <a:extLst>
              <a:ext uri="{FF2B5EF4-FFF2-40B4-BE49-F238E27FC236}">
                <a16:creationId xmlns:a16="http://schemas.microsoft.com/office/drawing/2014/main" id="{1D3AA4A1-FC44-47A3-B119-0A62359576D1}"/>
              </a:ext>
            </a:extLst>
          </p:cNvPr>
          <p:cNvSpPr>
            <a:spLocks noGrp="1"/>
          </p:cNvSpPr>
          <p:nvPr>
            <p:ph type="body" sz="quarter" idx="27" hasCustomPrompt="1"/>
          </p:nvPr>
        </p:nvSpPr>
        <p:spPr>
          <a:xfrm>
            <a:off x="10224046" y="1917701"/>
            <a:ext cx="540000" cy="1260000"/>
          </a:xfrm>
          <a:prstGeom prst="rect">
            <a:avLst/>
          </a:prstGeom>
        </p:spPr>
        <p:txBody>
          <a:bodyPr>
            <a:noAutofit/>
          </a:bodyPr>
          <a:lstStyle>
            <a:lvl1pPr>
              <a:lnSpc>
                <a:spcPct val="100000"/>
              </a:lnSpc>
              <a:defRPr sz="1600" b="1">
                <a:solidFill>
                  <a:schemeClr val="tx1"/>
                </a:solidFill>
              </a:defRPr>
            </a:lvl1pPr>
            <a:lvl2pPr marL="0" marR="0" indent="0" algn="l" defTabSz="958474" rtl="0" eaLnBrk="1" fontAlgn="auto" latinLnBrk="0" hangingPunct="1">
              <a:lnSpc>
                <a:spcPct val="105000"/>
              </a:lnSpc>
              <a:spcBef>
                <a:spcPts val="700"/>
              </a:spcBef>
              <a:spcAft>
                <a:spcPts val="0"/>
              </a:spcAft>
              <a:buClrTx/>
              <a:buSzTx/>
              <a:buFont typeface="Arial" panose="020B0604020202020204" pitchFamily="34" charset="0"/>
              <a:buNone/>
              <a:tabLst/>
              <a:defRPr sz="1200" b="1">
                <a:solidFill>
                  <a:schemeClr val="tx2"/>
                </a:solidFill>
              </a:defRPr>
            </a:lvl2pPr>
            <a:lvl3pPr>
              <a:defRPr sz="1400" b="1"/>
            </a:lvl3pPr>
            <a:lvl4pPr>
              <a:defRPr sz="1400" b="1"/>
            </a:lvl4pPr>
            <a:lvl5pPr>
              <a:defRPr sz="1400" b="1"/>
            </a:lvl5pPr>
          </a:lstStyle>
          <a:p>
            <a:pPr lvl="0"/>
            <a:r>
              <a:rPr lang="fr-FR" dirty="0"/>
              <a:t>NN</a:t>
            </a:r>
          </a:p>
          <a:p>
            <a:pPr lvl="1"/>
            <a:r>
              <a:rPr lang="fr-FR" dirty="0"/>
              <a:t>NN</a:t>
            </a:r>
          </a:p>
          <a:p>
            <a:pPr lvl="1"/>
            <a:r>
              <a:rPr lang="fr-FR" dirty="0"/>
              <a:t>NN</a:t>
            </a:r>
          </a:p>
          <a:p>
            <a:pPr lvl="1"/>
            <a:r>
              <a:rPr lang="fr-FR" dirty="0"/>
              <a:t>NN</a:t>
            </a:r>
          </a:p>
        </p:txBody>
      </p:sp>
      <p:sp>
        <p:nvSpPr>
          <p:cNvPr id="33" name="Espace réservé du texte 11">
            <a:extLst>
              <a:ext uri="{FF2B5EF4-FFF2-40B4-BE49-F238E27FC236}">
                <a16:creationId xmlns:a16="http://schemas.microsoft.com/office/drawing/2014/main" id="{B67C17AA-776A-4209-A996-E2516528593C}"/>
              </a:ext>
            </a:extLst>
          </p:cNvPr>
          <p:cNvSpPr>
            <a:spLocks noGrp="1"/>
          </p:cNvSpPr>
          <p:nvPr>
            <p:ph type="body" sz="quarter" idx="28" hasCustomPrompt="1"/>
          </p:nvPr>
        </p:nvSpPr>
        <p:spPr>
          <a:xfrm>
            <a:off x="10224046" y="3410967"/>
            <a:ext cx="540000" cy="1260000"/>
          </a:xfrm>
          <a:prstGeom prst="rect">
            <a:avLst/>
          </a:prstGeom>
        </p:spPr>
        <p:txBody>
          <a:bodyPr>
            <a:noAutofit/>
          </a:bodyPr>
          <a:lstStyle>
            <a:lvl1pPr>
              <a:lnSpc>
                <a:spcPct val="100000"/>
              </a:lnSpc>
              <a:defRPr sz="1600" b="1">
                <a:solidFill>
                  <a:schemeClr val="tx1"/>
                </a:solidFill>
              </a:defRPr>
            </a:lvl1pPr>
            <a:lvl2pPr marL="0" marR="0" indent="0" algn="l" defTabSz="958474" rtl="0" eaLnBrk="1" fontAlgn="auto" latinLnBrk="0" hangingPunct="1">
              <a:lnSpc>
                <a:spcPct val="105000"/>
              </a:lnSpc>
              <a:spcBef>
                <a:spcPts val="700"/>
              </a:spcBef>
              <a:spcAft>
                <a:spcPts val="0"/>
              </a:spcAft>
              <a:buClrTx/>
              <a:buSzTx/>
              <a:buFont typeface="Arial" panose="020B0604020202020204" pitchFamily="34" charset="0"/>
              <a:buNone/>
              <a:tabLst/>
              <a:defRPr sz="1200" b="1">
                <a:solidFill>
                  <a:schemeClr val="tx2"/>
                </a:solidFill>
              </a:defRPr>
            </a:lvl2pPr>
            <a:lvl3pPr>
              <a:defRPr sz="1400" b="1"/>
            </a:lvl3pPr>
            <a:lvl4pPr>
              <a:defRPr sz="1400" b="1"/>
            </a:lvl4pPr>
            <a:lvl5pPr>
              <a:defRPr sz="1400" b="1"/>
            </a:lvl5pPr>
          </a:lstStyle>
          <a:p>
            <a:pPr lvl="0"/>
            <a:r>
              <a:rPr lang="fr-FR" dirty="0"/>
              <a:t>NN</a:t>
            </a:r>
          </a:p>
          <a:p>
            <a:pPr lvl="1"/>
            <a:r>
              <a:rPr lang="fr-FR" dirty="0"/>
              <a:t>NN</a:t>
            </a:r>
          </a:p>
          <a:p>
            <a:pPr lvl="1"/>
            <a:r>
              <a:rPr lang="fr-FR" dirty="0"/>
              <a:t>NN</a:t>
            </a:r>
          </a:p>
          <a:p>
            <a:pPr lvl="1"/>
            <a:r>
              <a:rPr lang="fr-FR" dirty="0"/>
              <a:t>NN</a:t>
            </a:r>
          </a:p>
        </p:txBody>
      </p:sp>
      <p:sp>
        <p:nvSpPr>
          <p:cNvPr id="34" name="Espace réservé du texte 11">
            <a:extLst>
              <a:ext uri="{FF2B5EF4-FFF2-40B4-BE49-F238E27FC236}">
                <a16:creationId xmlns:a16="http://schemas.microsoft.com/office/drawing/2014/main" id="{C7A51A0F-6340-4C6B-AAB4-6B4C7E072601}"/>
              </a:ext>
            </a:extLst>
          </p:cNvPr>
          <p:cNvSpPr>
            <a:spLocks noGrp="1"/>
          </p:cNvSpPr>
          <p:nvPr>
            <p:ph type="body" sz="quarter" idx="29" hasCustomPrompt="1"/>
          </p:nvPr>
        </p:nvSpPr>
        <p:spPr>
          <a:xfrm>
            <a:off x="10224046" y="4904010"/>
            <a:ext cx="540000" cy="1260000"/>
          </a:xfrm>
          <a:prstGeom prst="rect">
            <a:avLst/>
          </a:prstGeom>
        </p:spPr>
        <p:txBody>
          <a:bodyPr>
            <a:noAutofit/>
          </a:bodyPr>
          <a:lstStyle>
            <a:lvl1pPr>
              <a:lnSpc>
                <a:spcPct val="100000"/>
              </a:lnSpc>
              <a:defRPr sz="1600" b="1">
                <a:solidFill>
                  <a:schemeClr val="tx1"/>
                </a:solidFill>
              </a:defRPr>
            </a:lvl1pPr>
            <a:lvl2pPr marL="0" marR="0" indent="0" algn="l" defTabSz="958474" rtl="0" eaLnBrk="1" fontAlgn="auto" latinLnBrk="0" hangingPunct="1">
              <a:lnSpc>
                <a:spcPct val="105000"/>
              </a:lnSpc>
              <a:spcBef>
                <a:spcPts val="700"/>
              </a:spcBef>
              <a:spcAft>
                <a:spcPts val="0"/>
              </a:spcAft>
              <a:buClrTx/>
              <a:buSzTx/>
              <a:buFont typeface="Arial" panose="020B0604020202020204" pitchFamily="34" charset="0"/>
              <a:buNone/>
              <a:tabLst/>
              <a:defRPr sz="1200" b="1">
                <a:solidFill>
                  <a:schemeClr val="tx2"/>
                </a:solidFill>
              </a:defRPr>
            </a:lvl2pPr>
            <a:lvl3pPr>
              <a:defRPr sz="1400" b="1"/>
            </a:lvl3pPr>
            <a:lvl4pPr>
              <a:defRPr sz="1400" b="1"/>
            </a:lvl4pPr>
            <a:lvl5pPr>
              <a:defRPr sz="1400" b="1"/>
            </a:lvl5pPr>
          </a:lstStyle>
          <a:p>
            <a:pPr lvl="0"/>
            <a:r>
              <a:rPr lang="fr-FR" dirty="0"/>
              <a:t>NN</a:t>
            </a:r>
          </a:p>
          <a:p>
            <a:pPr lvl="1"/>
            <a:r>
              <a:rPr lang="fr-FR" dirty="0"/>
              <a:t>NN</a:t>
            </a:r>
          </a:p>
          <a:p>
            <a:pPr lvl="1"/>
            <a:r>
              <a:rPr lang="fr-FR" dirty="0"/>
              <a:t>NN</a:t>
            </a:r>
          </a:p>
          <a:p>
            <a:pPr lvl="1"/>
            <a:r>
              <a:rPr lang="fr-FR" dirty="0"/>
              <a:t>NN</a:t>
            </a:r>
          </a:p>
        </p:txBody>
      </p:sp>
    </p:spTree>
    <p:extLst>
      <p:ext uri="{BB962C8B-B14F-4D97-AF65-F5344CB8AC3E}">
        <p14:creationId xmlns:p14="http://schemas.microsoft.com/office/powerpoint/2010/main" val="475623018"/>
      </p:ext>
    </p:extLst>
  </p:cSld>
  <p:clrMapOvr>
    <a:masterClrMapping/>
  </p:clrMapOvr>
  <p:extLst>
    <p:ext uri="{DCECCB84-F9BA-43D5-87BE-67443E8EF086}">
      <p15:sldGuideLst xmlns:p15="http://schemas.microsoft.com/office/powerpoint/2012/main">
        <p15:guide id="2" pos="4025"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hoto + Légen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99307" y="1122025"/>
            <a:ext cx="10695806" cy="360000"/>
          </a:xfrm>
          <a:prstGeom prst="rect">
            <a:avLst/>
          </a:prstGeom>
        </p:spPr>
        <p:txBody>
          <a:bodyPr anchor="t">
            <a:noAutofit/>
          </a:bodyPr>
          <a:lstStyle>
            <a:lvl1pPr marL="0" indent="0">
              <a:buNone/>
              <a:defRPr sz="1800" b="1">
                <a:solidFill>
                  <a:schemeClr val="tx2"/>
                </a:solidFill>
              </a:defRPr>
            </a:lvl1pPr>
            <a:lvl2pPr marL="479237" indent="0">
              <a:buNone/>
              <a:defRPr sz="2096" b="1"/>
            </a:lvl2pPr>
            <a:lvl3pPr marL="958474" indent="0">
              <a:buNone/>
              <a:defRPr sz="1887" b="1"/>
            </a:lvl3pPr>
            <a:lvl4pPr marL="1437711" indent="0">
              <a:buNone/>
              <a:defRPr sz="1677" b="1"/>
            </a:lvl4pPr>
            <a:lvl5pPr marL="1916948" indent="0">
              <a:buNone/>
              <a:defRPr sz="1677" b="1"/>
            </a:lvl5pPr>
            <a:lvl6pPr marL="2396185" indent="0">
              <a:buNone/>
              <a:defRPr sz="1677" b="1"/>
            </a:lvl6pPr>
            <a:lvl7pPr marL="2875422" indent="0">
              <a:buNone/>
              <a:defRPr sz="1677" b="1"/>
            </a:lvl7pPr>
            <a:lvl8pPr marL="3354659" indent="0">
              <a:buNone/>
              <a:defRPr sz="1677" b="1"/>
            </a:lvl8pPr>
            <a:lvl9pPr marL="3833896" indent="0">
              <a:buNone/>
              <a:defRPr sz="1677" b="1"/>
            </a:lvl9pPr>
          </a:lstStyle>
          <a:p>
            <a:pPr lvl="0"/>
            <a:r>
              <a:rPr lang="fr-FR"/>
              <a:t>Modifier les styles du texte du masque</a:t>
            </a:r>
          </a:p>
        </p:txBody>
      </p:sp>
      <p:sp>
        <p:nvSpPr>
          <p:cNvPr id="8" name="Footer Placeholder 7"/>
          <p:cNvSpPr>
            <a:spLocks noGrp="1"/>
          </p:cNvSpPr>
          <p:nvPr>
            <p:ph type="ftr" sz="quarter" idx="11"/>
          </p:nvPr>
        </p:nvSpPr>
        <p:spPr/>
        <p:txBody>
          <a:bodyPr>
            <a:noAutofit/>
          </a:bodyPr>
          <a:lstStyle/>
          <a:p>
            <a:r>
              <a:rPr lang="fr-FR"/>
              <a:t>Nom de la présentation et la date</a:t>
            </a:r>
          </a:p>
        </p:txBody>
      </p:sp>
      <p:sp>
        <p:nvSpPr>
          <p:cNvPr id="9" name="Slide Number Placeholder 8"/>
          <p:cNvSpPr>
            <a:spLocks noGrp="1"/>
          </p:cNvSpPr>
          <p:nvPr>
            <p:ph type="sldNum" sz="quarter" idx="12"/>
          </p:nvPr>
        </p:nvSpPr>
        <p:spPr/>
        <p:txBody>
          <a:bodyPr>
            <a:noAutofit/>
          </a:bodyPr>
          <a:lstStyle/>
          <a:p>
            <a:fld id="{FF67EF60-D3B0-409C-88CD-C39F952AE724}" type="slidenum">
              <a:rPr lang="fr-FR" smtClean="0"/>
              <a:t>‹N°›</a:t>
            </a:fld>
            <a:endParaRPr lang="fr-FR"/>
          </a:p>
        </p:txBody>
      </p:sp>
      <p:sp>
        <p:nvSpPr>
          <p:cNvPr id="12" name="Title 1">
            <a:extLst>
              <a:ext uri="{FF2B5EF4-FFF2-40B4-BE49-F238E27FC236}">
                <a16:creationId xmlns:a16="http://schemas.microsoft.com/office/drawing/2014/main" id="{E2711503-BF17-4F86-A93D-B03242E88BAB}"/>
              </a:ext>
            </a:extLst>
          </p:cNvPr>
          <p:cNvSpPr>
            <a:spLocks noGrp="1"/>
          </p:cNvSpPr>
          <p:nvPr>
            <p:ph type="title"/>
          </p:nvPr>
        </p:nvSpPr>
        <p:spPr>
          <a:xfrm>
            <a:off x="999307" y="614278"/>
            <a:ext cx="10695806" cy="468000"/>
          </a:xfrm>
          <a:prstGeom prst="rect">
            <a:avLst/>
          </a:prstGeom>
        </p:spPr>
        <p:txBody>
          <a:bodyPr>
            <a:noAutofit/>
          </a:bodyPr>
          <a:lstStyle>
            <a:lvl1pPr>
              <a:defRPr>
                <a:solidFill>
                  <a:schemeClr val="tx1"/>
                </a:solidFill>
              </a:defRPr>
            </a:lvl1pPr>
          </a:lstStyle>
          <a:p>
            <a:r>
              <a:rPr lang="fr-FR"/>
              <a:t>Modifiez le style du titre</a:t>
            </a:r>
            <a:endParaRPr lang="en-US" dirty="0"/>
          </a:p>
        </p:txBody>
      </p:sp>
      <p:sp>
        <p:nvSpPr>
          <p:cNvPr id="14" name="Espace réservé du texte 13">
            <a:extLst>
              <a:ext uri="{FF2B5EF4-FFF2-40B4-BE49-F238E27FC236}">
                <a16:creationId xmlns:a16="http://schemas.microsoft.com/office/drawing/2014/main" id="{5FBF57AF-D44E-4A3F-8988-D5AF46CE65F7}"/>
              </a:ext>
            </a:extLst>
          </p:cNvPr>
          <p:cNvSpPr>
            <a:spLocks noGrp="1"/>
          </p:cNvSpPr>
          <p:nvPr>
            <p:ph type="body" sz="quarter" idx="13"/>
          </p:nvPr>
        </p:nvSpPr>
        <p:spPr>
          <a:xfrm>
            <a:off x="8331200" y="1749600"/>
            <a:ext cx="3363913" cy="4265441"/>
          </a:xfrm>
          <a:prstGeom prst="rect">
            <a:avLst/>
          </a:prstGeom>
        </p:spPr>
        <p:txBody>
          <a:bodyPr anchor="b">
            <a:noAutofit/>
          </a:bodyPr>
          <a:lstStyle>
            <a:lvl1pPr>
              <a:lnSpc>
                <a:spcPct val="140000"/>
              </a:lnSpc>
              <a:defRPr sz="1200" b="1">
                <a:solidFill>
                  <a:schemeClr val="tx2"/>
                </a:solidFill>
              </a:defRPr>
            </a:lvl1pPr>
            <a:lvl2pPr>
              <a:lnSpc>
                <a:spcPct val="140000"/>
              </a:lnSpc>
              <a:defRPr sz="1200" b="0">
                <a:solidFill>
                  <a:schemeClr val="tx2"/>
                </a:solidFill>
              </a:defRPr>
            </a:lvl2pPr>
            <a:lvl3pPr>
              <a:defRPr sz="1200" b="1"/>
            </a:lvl3pPr>
            <a:lvl4pPr>
              <a:defRPr sz="1200" b="1"/>
            </a:lvl4pPr>
            <a:lvl5pPr>
              <a:defRPr sz="1200" b="1"/>
            </a:lvl5pPr>
          </a:lstStyle>
          <a:p>
            <a:pPr lvl="0"/>
            <a:r>
              <a:rPr lang="fr-FR"/>
              <a:t>Modifier les styles du texte du masque</a:t>
            </a:r>
          </a:p>
          <a:p>
            <a:pPr lvl="1"/>
            <a:r>
              <a:rPr lang="fr-FR"/>
              <a:t>Deuxième niveau</a:t>
            </a:r>
          </a:p>
        </p:txBody>
      </p:sp>
      <p:sp>
        <p:nvSpPr>
          <p:cNvPr id="16" name="Espace réservé pour une image  15">
            <a:extLst>
              <a:ext uri="{FF2B5EF4-FFF2-40B4-BE49-F238E27FC236}">
                <a16:creationId xmlns:a16="http://schemas.microsoft.com/office/drawing/2014/main" id="{BDE08C11-43BD-436A-911D-E9FCABF5FB1E}"/>
              </a:ext>
            </a:extLst>
          </p:cNvPr>
          <p:cNvSpPr>
            <a:spLocks noGrp="1"/>
          </p:cNvSpPr>
          <p:nvPr>
            <p:ph type="pic" sz="quarter" idx="14"/>
          </p:nvPr>
        </p:nvSpPr>
        <p:spPr>
          <a:xfrm>
            <a:off x="1090800" y="1749600"/>
            <a:ext cx="6822000" cy="4219200"/>
          </a:xfrm>
          <a:prstGeom prst="rect">
            <a:avLst/>
          </a:prstGeom>
          <a:solidFill>
            <a:schemeClr val="tx2">
              <a:lumMod val="20000"/>
              <a:lumOff val="80000"/>
            </a:schemeClr>
          </a:solidFill>
        </p:spPr>
        <p:txBody>
          <a:bodyPr anchor="ctr">
            <a:noAutofit/>
          </a:bodyPr>
          <a:lstStyle>
            <a:lvl1pPr algn="ctr">
              <a:defRPr sz="1400">
                <a:solidFill>
                  <a:schemeClr val="tx1"/>
                </a:solidFill>
              </a:defRPr>
            </a:lvl1pPr>
          </a:lstStyle>
          <a:p>
            <a:r>
              <a:rPr lang="fr-FR"/>
              <a:t>Cliquez sur l'icône pour ajouter une image</a:t>
            </a:r>
          </a:p>
        </p:txBody>
      </p:sp>
    </p:spTree>
    <p:extLst>
      <p:ext uri="{BB962C8B-B14F-4D97-AF65-F5344CB8AC3E}">
        <p14:creationId xmlns:p14="http://schemas.microsoft.com/office/powerpoint/2010/main" val="31516044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hoto ">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noAutofit/>
          </a:bodyPr>
          <a:lstStyle/>
          <a:p>
            <a:r>
              <a:rPr lang="fr-FR"/>
              <a:t>Nom de la présentation et la date</a:t>
            </a:r>
          </a:p>
        </p:txBody>
      </p:sp>
      <p:sp>
        <p:nvSpPr>
          <p:cNvPr id="9" name="Slide Number Placeholder 8"/>
          <p:cNvSpPr>
            <a:spLocks noGrp="1"/>
          </p:cNvSpPr>
          <p:nvPr>
            <p:ph type="sldNum" sz="quarter" idx="12"/>
          </p:nvPr>
        </p:nvSpPr>
        <p:spPr/>
        <p:txBody>
          <a:bodyPr>
            <a:noAutofit/>
          </a:bodyPr>
          <a:lstStyle/>
          <a:p>
            <a:fld id="{FF67EF60-D3B0-409C-88CD-C39F952AE724}" type="slidenum">
              <a:rPr lang="fr-FR" smtClean="0"/>
              <a:t>‹N°›</a:t>
            </a:fld>
            <a:endParaRPr lang="fr-FR"/>
          </a:p>
        </p:txBody>
      </p:sp>
      <p:sp>
        <p:nvSpPr>
          <p:cNvPr id="16" name="Espace réservé pour une image  15">
            <a:extLst>
              <a:ext uri="{FF2B5EF4-FFF2-40B4-BE49-F238E27FC236}">
                <a16:creationId xmlns:a16="http://schemas.microsoft.com/office/drawing/2014/main" id="{BDE08C11-43BD-436A-911D-E9FCABF5FB1E}"/>
              </a:ext>
            </a:extLst>
          </p:cNvPr>
          <p:cNvSpPr>
            <a:spLocks noGrp="1"/>
          </p:cNvSpPr>
          <p:nvPr>
            <p:ph type="pic" sz="quarter" idx="14"/>
          </p:nvPr>
        </p:nvSpPr>
        <p:spPr>
          <a:xfrm>
            <a:off x="1116000" y="712800"/>
            <a:ext cx="10579113" cy="5723719"/>
          </a:xfrm>
          <a:prstGeom prst="rect">
            <a:avLst/>
          </a:prstGeom>
          <a:solidFill>
            <a:schemeClr val="tx2">
              <a:lumMod val="20000"/>
              <a:lumOff val="80000"/>
            </a:schemeClr>
          </a:solidFill>
        </p:spPr>
        <p:txBody>
          <a:bodyPr anchor="ctr">
            <a:noAutofit/>
          </a:bodyPr>
          <a:lstStyle>
            <a:lvl1pPr algn="ctr">
              <a:defRPr sz="1400">
                <a:solidFill>
                  <a:schemeClr val="tx1"/>
                </a:solidFill>
              </a:defRPr>
            </a:lvl1pPr>
          </a:lstStyle>
          <a:p>
            <a:r>
              <a:rPr lang="fr-FR"/>
              <a:t>Cliquez sur l'icône pour ajouter une image</a:t>
            </a:r>
          </a:p>
        </p:txBody>
      </p:sp>
    </p:spTree>
    <p:extLst>
      <p:ext uri="{BB962C8B-B14F-4D97-AF65-F5344CB8AC3E}">
        <p14:creationId xmlns:p14="http://schemas.microsoft.com/office/powerpoint/2010/main" val="24353358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Fin">
    <p:bg>
      <p:bgPr>
        <a:solidFill>
          <a:schemeClr val="bg1"/>
        </a:solidFill>
        <a:effectLst/>
      </p:bgPr>
    </p:bg>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44D6EA06-3516-8C4B-A15E-40124921DD73}"/>
              </a:ext>
            </a:extLst>
          </p:cNvPr>
          <p:cNvGrpSpPr/>
          <p:nvPr userDrawn="1"/>
        </p:nvGrpSpPr>
        <p:grpSpPr>
          <a:xfrm>
            <a:off x="-4381" y="27616"/>
            <a:ext cx="12794435" cy="7171697"/>
            <a:chOff x="15498" y="27616"/>
            <a:chExt cx="9113004" cy="5108135"/>
          </a:xfrm>
        </p:grpSpPr>
        <p:pic>
          <p:nvPicPr>
            <p:cNvPr id="6" name="Graphique 5">
              <a:extLst>
                <a:ext uri="{FF2B5EF4-FFF2-40B4-BE49-F238E27FC236}">
                  <a16:creationId xmlns:a16="http://schemas.microsoft.com/office/drawing/2014/main" id="{42673563-3B13-EB46-AA25-EC124C6E8B0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5498" y="2786137"/>
              <a:ext cx="4056888" cy="2349614"/>
            </a:xfrm>
            <a:prstGeom prst="rect">
              <a:avLst/>
            </a:prstGeom>
          </p:spPr>
        </p:pic>
        <p:pic>
          <p:nvPicPr>
            <p:cNvPr id="7" name="Graphique 6">
              <a:extLst>
                <a:ext uri="{FF2B5EF4-FFF2-40B4-BE49-F238E27FC236}">
                  <a16:creationId xmlns:a16="http://schemas.microsoft.com/office/drawing/2014/main" id="{F48D9CDF-CD8B-B345-8D7E-E410E30EE158}"/>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339391" y="27616"/>
              <a:ext cx="2789111" cy="3414547"/>
            </a:xfrm>
            <a:prstGeom prst="rect">
              <a:avLst/>
            </a:prstGeom>
          </p:spPr>
        </p:pic>
        <p:pic>
          <p:nvPicPr>
            <p:cNvPr id="8" name="Graphique 7">
              <a:extLst>
                <a:ext uri="{FF2B5EF4-FFF2-40B4-BE49-F238E27FC236}">
                  <a16:creationId xmlns:a16="http://schemas.microsoft.com/office/drawing/2014/main" id="{AD8F9493-CCE6-7040-AF03-9E2F4FC8D4B4}"/>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2381565" y="86906"/>
              <a:ext cx="4411866" cy="4969688"/>
            </a:xfrm>
            <a:prstGeom prst="rect">
              <a:avLst/>
            </a:prstGeom>
          </p:spPr>
        </p:pic>
      </p:grpSp>
      <p:grpSp>
        <p:nvGrpSpPr>
          <p:cNvPr id="21" name="Groupe 20">
            <a:extLst>
              <a:ext uri="{FF2B5EF4-FFF2-40B4-BE49-F238E27FC236}">
                <a16:creationId xmlns:a16="http://schemas.microsoft.com/office/drawing/2014/main" id="{D9C01C59-3481-C747-AB15-755BD3316A72}"/>
              </a:ext>
            </a:extLst>
          </p:cNvPr>
          <p:cNvGrpSpPr/>
          <p:nvPr userDrawn="1"/>
        </p:nvGrpSpPr>
        <p:grpSpPr>
          <a:xfrm>
            <a:off x="4900084" y="3231843"/>
            <a:ext cx="3067028" cy="823885"/>
            <a:chOff x="4798484" y="1672827"/>
            <a:chExt cx="3067028" cy="823885"/>
          </a:xfrm>
        </p:grpSpPr>
        <p:pic>
          <p:nvPicPr>
            <p:cNvPr id="16" name="Graphique 15">
              <a:extLst>
                <a:ext uri="{FF2B5EF4-FFF2-40B4-BE49-F238E27FC236}">
                  <a16:creationId xmlns:a16="http://schemas.microsoft.com/office/drawing/2014/main" id="{CD9E23F4-A3BC-4F42-9CFE-F2B781E6B115}"/>
                </a:ext>
              </a:extLst>
            </p:cNvPr>
            <p:cNvPicPr>
              <a:picLocks noChangeAspect="1"/>
            </p:cNvPicPr>
            <p:nvPr userDrawn="1"/>
          </p:nvPicPr>
          <p:blipFill rotWithShape="1">
            <a:blip r:embed="rId8">
              <a:extLst>
                <a:ext uri="{96DAC541-7B7A-43D3-8B79-37D633B846F1}">
                  <asvg:svgBlip xmlns:asvg="http://schemas.microsoft.com/office/drawing/2016/SVG/main" r:embed="rId9"/>
                </a:ext>
              </a:extLst>
            </a:blip>
            <a:srcRect b="52852"/>
            <a:stretch/>
          </p:blipFill>
          <p:spPr>
            <a:xfrm>
              <a:off x="4798484" y="1672827"/>
              <a:ext cx="2964646" cy="338853"/>
            </a:xfrm>
            <a:prstGeom prst="rect">
              <a:avLst/>
            </a:prstGeom>
          </p:spPr>
        </p:pic>
        <p:grpSp>
          <p:nvGrpSpPr>
            <p:cNvPr id="13" name="Groupe 12">
              <a:extLst>
                <a:ext uri="{FF2B5EF4-FFF2-40B4-BE49-F238E27FC236}">
                  <a16:creationId xmlns:a16="http://schemas.microsoft.com/office/drawing/2014/main" id="{9DC0DADB-66AA-9E41-A19D-E7FA0FED3C80}"/>
                </a:ext>
              </a:extLst>
            </p:cNvPr>
            <p:cNvGrpSpPr/>
            <p:nvPr userDrawn="1"/>
          </p:nvGrpSpPr>
          <p:grpSpPr>
            <a:xfrm>
              <a:off x="4806958" y="2071908"/>
              <a:ext cx="3058554" cy="424804"/>
              <a:chOff x="4906987" y="2665852"/>
              <a:chExt cx="1899122" cy="263771"/>
            </a:xfrm>
          </p:grpSpPr>
          <p:sp>
            <p:nvSpPr>
              <p:cNvPr id="17" name="Freeform 5">
                <a:hlinkClick r:id="rId10"/>
                <a:extLst>
                  <a:ext uri="{FF2B5EF4-FFF2-40B4-BE49-F238E27FC236}">
                    <a16:creationId xmlns:a16="http://schemas.microsoft.com/office/drawing/2014/main" id="{2AECF7A4-C45F-2E46-B3B7-6C9759791B73}"/>
                  </a:ext>
                </a:extLst>
              </p:cNvPr>
              <p:cNvSpPr>
                <a:spLocks/>
              </p:cNvSpPr>
              <p:nvPr userDrawn="1"/>
            </p:nvSpPr>
            <p:spPr bwMode="auto">
              <a:xfrm>
                <a:off x="4906987" y="2707332"/>
                <a:ext cx="247073" cy="201188"/>
              </a:xfrm>
              <a:custGeom>
                <a:avLst/>
                <a:gdLst>
                  <a:gd name="T0" fmla="*/ 77 w 77"/>
                  <a:gd name="T1" fmla="*/ 7 h 62"/>
                  <a:gd name="T2" fmla="*/ 68 w 77"/>
                  <a:gd name="T3" fmla="*/ 9 h 62"/>
                  <a:gd name="T4" fmla="*/ 75 w 77"/>
                  <a:gd name="T5" fmla="*/ 1 h 62"/>
                  <a:gd name="T6" fmla="*/ 65 w 77"/>
                  <a:gd name="T7" fmla="*/ 5 h 62"/>
                  <a:gd name="T8" fmla="*/ 53 w 77"/>
                  <a:gd name="T9" fmla="*/ 0 h 62"/>
                  <a:gd name="T10" fmla="*/ 38 w 77"/>
                  <a:gd name="T11" fmla="*/ 15 h 62"/>
                  <a:gd name="T12" fmla="*/ 38 w 77"/>
                  <a:gd name="T13" fmla="*/ 19 h 62"/>
                  <a:gd name="T14" fmla="*/ 6 w 77"/>
                  <a:gd name="T15" fmla="*/ 3 h 62"/>
                  <a:gd name="T16" fmla="*/ 4 w 77"/>
                  <a:gd name="T17" fmla="*/ 10 h 62"/>
                  <a:gd name="T18" fmla="*/ 11 w 77"/>
                  <a:gd name="T19" fmla="*/ 23 h 62"/>
                  <a:gd name="T20" fmla="*/ 3 w 77"/>
                  <a:gd name="T21" fmla="*/ 21 h 62"/>
                  <a:gd name="T22" fmla="*/ 3 w 77"/>
                  <a:gd name="T23" fmla="*/ 22 h 62"/>
                  <a:gd name="T24" fmla="*/ 16 w 77"/>
                  <a:gd name="T25" fmla="*/ 37 h 62"/>
                  <a:gd name="T26" fmla="*/ 12 w 77"/>
                  <a:gd name="T27" fmla="*/ 38 h 62"/>
                  <a:gd name="T28" fmla="*/ 9 w 77"/>
                  <a:gd name="T29" fmla="*/ 37 h 62"/>
                  <a:gd name="T30" fmla="*/ 24 w 77"/>
                  <a:gd name="T31" fmla="*/ 48 h 62"/>
                  <a:gd name="T32" fmla="*/ 4 w 77"/>
                  <a:gd name="T33" fmla="*/ 55 h 62"/>
                  <a:gd name="T34" fmla="*/ 0 w 77"/>
                  <a:gd name="T35" fmla="*/ 55 h 62"/>
                  <a:gd name="T36" fmla="*/ 24 w 77"/>
                  <a:gd name="T37" fmla="*/ 62 h 62"/>
                  <a:gd name="T38" fmla="*/ 69 w 77"/>
                  <a:gd name="T39" fmla="*/ 17 h 62"/>
                  <a:gd name="T40" fmla="*/ 69 w 77"/>
                  <a:gd name="T41" fmla="*/ 15 h 62"/>
                  <a:gd name="T42" fmla="*/ 77 w 77"/>
                  <a:gd name="T43" fmla="*/ 7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7" h="62">
                    <a:moveTo>
                      <a:pt x="77" y="7"/>
                    </a:moveTo>
                    <a:cubicBezTo>
                      <a:pt x="74" y="8"/>
                      <a:pt x="71" y="9"/>
                      <a:pt x="68" y="9"/>
                    </a:cubicBezTo>
                    <a:cubicBezTo>
                      <a:pt x="71" y="8"/>
                      <a:pt x="73" y="4"/>
                      <a:pt x="75" y="1"/>
                    </a:cubicBezTo>
                    <a:cubicBezTo>
                      <a:pt x="71" y="3"/>
                      <a:pt x="68" y="4"/>
                      <a:pt x="65" y="5"/>
                    </a:cubicBezTo>
                    <a:cubicBezTo>
                      <a:pt x="62" y="2"/>
                      <a:pt x="58" y="0"/>
                      <a:pt x="53" y="0"/>
                    </a:cubicBezTo>
                    <a:cubicBezTo>
                      <a:pt x="45" y="0"/>
                      <a:pt x="38" y="7"/>
                      <a:pt x="38" y="15"/>
                    </a:cubicBezTo>
                    <a:cubicBezTo>
                      <a:pt x="38" y="17"/>
                      <a:pt x="38" y="18"/>
                      <a:pt x="38" y="19"/>
                    </a:cubicBezTo>
                    <a:cubicBezTo>
                      <a:pt x="25" y="18"/>
                      <a:pt x="13" y="12"/>
                      <a:pt x="6" y="3"/>
                    </a:cubicBezTo>
                    <a:cubicBezTo>
                      <a:pt x="4" y="5"/>
                      <a:pt x="4" y="8"/>
                      <a:pt x="4" y="10"/>
                    </a:cubicBezTo>
                    <a:cubicBezTo>
                      <a:pt x="4" y="16"/>
                      <a:pt x="6" y="21"/>
                      <a:pt x="11" y="23"/>
                    </a:cubicBezTo>
                    <a:cubicBezTo>
                      <a:pt x="8" y="23"/>
                      <a:pt x="6" y="23"/>
                      <a:pt x="3" y="21"/>
                    </a:cubicBezTo>
                    <a:cubicBezTo>
                      <a:pt x="3" y="22"/>
                      <a:pt x="3" y="22"/>
                      <a:pt x="3" y="22"/>
                    </a:cubicBezTo>
                    <a:cubicBezTo>
                      <a:pt x="3" y="29"/>
                      <a:pt x="9" y="36"/>
                      <a:pt x="16" y="37"/>
                    </a:cubicBezTo>
                    <a:cubicBezTo>
                      <a:pt x="15" y="37"/>
                      <a:pt x="13" y="38"/>
                      <a:pt x="12" y="38"/>
                    </a:cubicBezTo>
                    <a:cubicBezTo>
                      <a:pt x="11" y="38"/>
                      <a:pt x="10" y="37"/>
                      <a:pt x="9" y="37"/>
                    </a:cubicBezTo>
                    <a:cubicBezTo>
                      <a:pt x="11" y="43"/>
                      <a:pt x="17" y="48"/>
                      <a:pt x="24" y="48"/>
                    </a:cubicBezTo>
                    <a:cubicBezTo>
                      <a:pt x="18" y="52"/>
                      <a:pt x="11" y="55"/>
                      <a:pt x="4" y="55"/>
                    </a:cubicBezTo>
                    <a:cubicBezTo>
                      <a:pt x="3" y="55"/>
                      <a:pt x="2" y="55"/>
                      <a:pt x="0" y="55"/>
                    </a:cubicBezTo>
                    <a:cubicBezTo>
                      <a:pt x="7" y="59"/>
                      <a:pt x="16" y="62"/>
                      <a:pt x="24" y="62"/>
                    </a:cubicBezTo>
                    <a:cubicBezTo>
                      <a:pt x="53" y="62"/>
                      <a:pt x="69" y="38"/>
                      <a:pt x="69" y="17"/>
                    </a:cubicBezTo>
                    <a:cubicBezTo>
                      <a:pt x="69" y="16"/>
                      <a:pt x="69" y="16"/>
                      <a:pt x="69" y="15"/>
                    </a:cubicBezTo>
                    <a:cubicBezTo>
                      <a:pt x="72" y="13"/>
                      <a:pt x="75" y="10"/>
                      <a:pt x="77" y="7"/>
                    </a:cubicBezTo>
                  </a:path>
                </a:pathLst>
              </a:custGeom>
              <a:solidFill>
                <a:schemeClr val="tx1"/>
              </a:solidFill>
              <a:ln w="3175">
                <a:noFill/>
              </a:ln>
            </p:spPr>
            <p:txBody>
              <a:bodyPr vert="horz" wrap="square" lIns="91440" tIns="45720" rIns="91440" bIns="45720" numCol="1" anchor="t" anchorCtr="0" compatLnSpc="1">
                <a:prstTxWarp prst="textNoShape">
                  <a:avLst/>
                </a:prstTxWarp>
              </a:bodyPr>
              <a:lstStyle/>
              <a:p>
                <a:endParaRPr lang="fr-FR"/>
              </a:p>
            </p:txBody>
          </p:sp>
          <p:cxnSp>
            <p:nvCxnSpPr>
              <p:cNvPr id="18" name="Connecteur droit 17">
                <a:extLst>
                  <a:ext uri="{FF2B5EF4-FFF2-40B4-BE49-F238E27FC236}">
                    <a16:creationId xmlns:a16="http://schemas.microsoft.com/office/drawing/2014/main" id="{68FEDCEB-FA98-3E4B-842C-3DF0F44830D7}"/>
                  </a:ext>
                </a:extLst>
              </p:cNvPr>
              <p:cNvCxnSpPr/>
              <p:nvPr userDrawn="1"/>
            </p:nvCxnSpPr>
            <p:spPr>
              <a:xfrm>
                <a:off x="5634215" y="2693043"/>
                <a:ext cx="0" cy="23658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ZoneTexte 18">
                <a:extLst>
                  <a:ext uri="{FF2B5EF4-FFF2-40B4-BE49-F238E27FC236}">
                    <a16:creationId xmlns:a16="http://schemas.microsoft.com/office/drawing/2014/main" id="{A5194D6F-1C6C-A142-A894-0DB73D446EA8}"/>
                  </a:ext>
                </a:extLst>
              </p:cNvPr>
              <p:cNvSpPr txBox="1"/>
              <p:nvPr userDrawn="1"/>
            </p:nvSpPr>
            <p:spPr>
              <a:xfrm>
                <a:off x="5708424" y="2665852"/>
                <a:ext cx="1097685" cy="252000"/>
              </a:xfrm>
              <a:prstGeom prst="rect">
                <a:avLst/>
              </a:prstGeom>
              <a:noFill/>
            </p:spPr>
            <p:txBody>
              <a:bodyPr wrap="none" rtlCol="0" anchor="ctr">
                <a:noAutofit/>
              </a:bodyPr>
              <a:lstStyle/>
              <a:p>
                <a:r>
                  <a:rPr lang="fr-FR" sz="1500" b="0" kern="0" spc="20" baseline="0" dirty="0">
                    <a:solidFill>
                      <a:schemeClr val="tx2"/>
                    </a:solidFill>
                  </a:rPr>
                  <a:t>@</a:t>
                </a:r>
                <a:r>
                  <a:rPr lang="fr-FR" sz="1500" b="0" kern="0" spc="20" baseline="0" dirty="0" err="1">
                    <a:solidFill>
                      <a:schemeClr val="tx2"/>
                    </a:solidFill>
                  </a:rPr>
                  <a:t>BanqueDesTerr</a:t>
                </a:r>
                <a:endParaRPr lang="fr-FR" sz="1500" b="0" kern="0" spc="20" baseline="0" dirty="0">
                  <a:solidFill>
                    <a:schemeClr val="tx2"/>
                  </a:solidFill>
                </a:endParaRPr>
              </a:p>
            </p:txBody>
          </p:sp>
          <p:pic>
            <p:nvPicPr>
              <p:cNvPr id="20" name="Graphique 19">
                <a:extLst>
                  <a:ext uri="{FF2B5EF4-FFF2-40B4-BE49-F238E27FC236}">
                    <a16:creationId xmlns:a16="http://schemas.microsoft.com/office/drawing/2014/main" id="{35BDCDCF-D47F-6F44-87E3-04DC63490126}"/>
                  </a:ext>
                </a:extLst>
              </p:cNvPr>
              <p:cNvPicPr>
                <a:picLocks noChangeAspect="1"/>
              </p:cNvPicPr>
              <p:nvPr userDrawn="1"/>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269447" y="2696547"/>
                <a:ext cx="222758" cy="222758"/>
              </a:xfrm>
              <a:prstGeom prst="rect">
                <a:avLst/>
              </a:prstGeom>
            </p:spPr>
          </p:pic>
        </p:grpSp>
      </p:grpSp>
    </p:spTree>
    <p:extLst>
      <p:ext uri="{BB962C8B-B14F-4D97-AF65-F5344CB8AC3E}">
        <p14:creationId xmlns:p14="http://schemas.microsoft.com/office/powerpoint/2010/main" val="26856912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4_Texte">
  <p:cSld name="8_Texte">
    <p:spTree>
      <p:nvGrpSpPr>
        <p:cNvPr id="1" name="Shape 91"/>
        <p:cNvGrpSpPr/>
        <p:nvPr/>
      </p:nvGrpSpPr>
      <p:grpSpPr>
        <a:xfrm>
          <a:off x="0" y="0"/>
          <a:ext cx="0" cy="0"/>
          <a:chOff x="0" y="0"/>
          <a:chExt cx="0" cy="0"/>
        </a:xfrm>
      </p:grpSpPr>
      <p:sp>
        <p:nvSpPr>
          <p:cNvPr id="92" name="Google Shape;92;p48"/>
          <p:cNvSpPr txBox="1">
            <a:spLocks noGrp="1"/>
          </p:cNvSpPr>
          <p:nvPr>
            <p:ph type="body" idx="1"/>
          </p:nvPr>
        </p:nvSpPr>
        <p:spPr>
          <a:xfrm>
            <a:off x="999308" y="1122025"/>
            <a:ext cx="9748904" cy="360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0"/>
              </a:spcBef>
              <a:spcAft>
                <a:spcPts val="0"/>
              </a:spcAft>
              <a:buClr>
                <a:schemeClr val="dk2"/>
              </a:buClr>
              <a:buSzPts val="1800"/>
              <a:buFont typeface="Arial"/>
              <a:buNone/>
              <a:defRPr sz="1800" b="1" i="0" u="none" strike="noStrike" cap="none">
                <a:solidFill>
                  <a:schemeClr val="dk2"/>
                </a:solidFill>
                <a:latin typeface="Arial"/>
                <a:ea typeface="Arial"/>
                <a:cs typeface="Arial"/>
                <a:sym typeface="Arial"/>
              </a:defRPr>
            </a:lvl1pPr>
            <a:lvl2pPr marL="914400" marR="0" lvl="1" indent="-228600" algn="l" rtl="0">
              <a:lnSpc>
                <a:spcPct val="90000"/>
              </a:lnSpc>
              <a:spcBef>
                <a:spcPts val="0"/>
              </a:spcBef>
              <a:spcAft>
                <a:spcPts val="0"/>
              </a:spcAft>
              <a:buClr>
                <a:srgbClr val="00B0F0"/>
              </a:buClr>
              <a:buSzPts val="2096"/>
              <a:buFont typeface="Arial"/>
              <a:buNone/>
              <a:defRPr sz="2096" b="1" i="0" u="none" strike="noStrike" cap="none">
                <a:solidFill>
                  <a:srgbClr val="00B0F0"/>
                </a:solidFill>
                <a:latin typeface="Arial"/>
                <a:ea typeface="Arial"/>
                <a:cs typeface="Arial"/>
                <a:sym typeface="Arial"/>
              </a:defRPr>
            </a:lvl2pPr>
            <a:lvl3pPr marL="1371600" marR="0" lvl="2" indent="-228600" algn="l" rtl="0">
              <a:lnSpc>
                <a:spcPct val="90000"/>
              </a:lnSpc>
              <a:spcBef>
                <a:spcPts val="0"/>
              </a:spcBef>
              <a:spcAft>
                <a:spcPts val="0"/>
              </a:spcAft>
              <a:buClr>
                <a:srgbClr val="00B0F0"/>
              </a:buClr>
              <a:buSzPts val="1887"/>
              <a:buFont typeface="Arial"/>
              <a:buNone/>
              <a:defRPr sz="1887" b="1" i="0" u="none" strike="noStrike" cap="none">
                <a:solidFill>
                  <a:srgbClr val="00B0F0"/>
                </a:solidFill>
                <a:latin typeface="Arial"/>
                <a:ea typeface="Arial"/>
                <a:cs typeface="Arial"/>
                <a:sym typeface="Arial"/>
              </a:defRPr>
            </a:lvl3pPr>
            <a:lvl4pPr marL="1828800" marR="0" lvl="3" indent="-228600" algn="l" rtl="0">
              <a:lnSpc>
                <a:spcPct val="90000"/>
              </a:lnSpc>
              <a:spcBef>
                <a:spcPts val="0"/>
              </a:spcBef>
              <a:spcAft>
                <a:spcPts val="0"/>
              </a:spcAft>
              <a:buClr>
                <a:srgbClr val="00B0F0"/>
              </a:buClr>
              <a:buSzPts val="1677"/>
              <a:buFont typeface="Arial"/>
              <a:buNone/>
              <a:defRPr sz="1677" b="1" i="0" u="none" strike="noStrike" cap="none">
                <a:solidFill>
                  <a:srgbClr val="00B0F0"/>
                </a:solidFill>
                <a:latin typeface="Arial"/>
                <a:ea typeface="Arial"/>
                <a:cs typeface="Arial"/>
                <a:sym typeface="Arial"/>
              </a:defRPr>
            </a:lvl4pPr>
            <a:lvl5pPr marL="2286000" marR="0" lvl="4" indent="-228600" algn="l" rtl="0">
              <a:lnSpc>
                <a:spcPct val="90000"/>
              </a:lnSpc>
              <a:spcBef>
                <a:spcPts val="0"/>
              </a:spcBef>
              <a:spcAft>
                <a:spcPts val="0"/>
              </a:spcAft>
              <a:buClr>
                <a:srgbClr val="00B0F0"/>
              </a:buClr>
              <a:buSzPts val="1677"/>
              <a:buFont typeface="Arial"/>
              <a:buNone/>
              <a:defRPr sz="1677" b="1" i="0" u="none" strike="noStrike" cap="none">
                <a:solidFill>
                  <a:srgbClr val="00B0F0"/>
                </a:solidFill>
                <a:latin typeface="Arial"/>
                <a:ea typeface="Arial"/>
                <a:cs typeface="Arial"/>
                <a:sym typeface="Arial"/>
              </a:defRPr>
            </a:lvl5pPr>
            <a:lvl6pPr marL="2743200" marR="0" lvl="5"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6pPr>
            <a:lvl7pPr marL="3200400" marR="0" lvl="6"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7pPr>
            <a:lvl8pPr marL="3657600" marR="0" lvl="7"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8pPr>
            <a:lvl9pPr marL="4114800" marR="0" lvl="8"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9pPr>
          </a:lstStyle>
          <a:p>
            <a:endParaRPr/>
          </a:p>
        </p:txBody>
      </p:sp>
      <p:sp>
        <p:nvSpPr>
          <p:cNvPr id="93" name="Google Shape;93;p48"/>
          <p:cNvSpPr txBox="1">
            <a:spLocks noGrp="1"/>
          </p:cNvSpPr>
          <p:nvPr>
            <p:ph type="ftr" idx="11"/>
          </p:nvPr>
        </p:nvSpPr>
        <p:spPr>
          <a:xfrm>
            <a:off x="6228000" y="6700160"/>
            <a:ext cx="5040000" cy="1800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48"/>
          <p:cNvSpPr txBox="1">
            <a:spLocks noGrp="1"/>
          </p:cNvSpPr>
          <p:nvPr>
            <p:ph type="sldNum" idx="12"/>
          </p:nvPr>
        </p:nvSpPr>
        <p:spPr>
          <a:xfrm>
            <a:off x="11267999" y="6697779"/>
            <a:ext cx="519543" cy="1800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
        <p:nvSpPr>
          <p:cNvPr id="95" name="Google Shape;95;p48"/>
          <p:cNvSpPr txBox="1">
            <a:spLocks noGrp="1"/>
          </p:cNvSpPr>
          <p:nvPr>
            <p:ph type="title"/>
          </p:nvPr>
        </p:nvSpPr>
        <p:spPr>
          <a:xfrm>
            <a:off x="999308" y="614278"/>
            <a:ext cx="9748904" cy="4680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3000"/>
              <a:buFont typeface="Arial"/>
              <a:buNone/>
              <a:defRPr sz="30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6" name="Google Shape;96;p48"/>
          <p:cNvSpPr txBox="1">
            <a:spLocks noGrp="1"/>
          </p:cNvSpPr>
          <p:nvPr>
            <p:ph type="body" idx="2"/>
          </p:nvPr>
        </p:nvSpPr>
        <p:spPr>
          <a:xfrm>
            <a:off x="999308" y="2001450"/>
            <a:ext cx="10698187" cy="417690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200"/>
              </a:spcBef>
              <a:spcAft>
                <a:spcPts val="0"/>
              </a:spcAft>
              <a:buClr>
                <a:schemeClr val="dk2"/>
              </a:buClr>
              <a:buSzPts val="1800"/>
              <a:buFont typeface="Arial"/>
              <a:buNone/>
              <a:defRPr sz="1800" b="0" i="1" u="none" strike="noStrike" cap="none">
                <a:solidFill>
                  <a:schemeClr val="dk2"/>
                </a:solidFill>
                <a:latin typeface="Arial"/>
                <a:ea typeface="Arial"/>
                <a:cs typeface="Arial"/>
                <a:sym typeface="Arial"/>
              </a:defRPr>
            </a:lvl1pPr>
            <a:lvl2pPr marL="914400" marR="0" lvl="1" indent="-228600" algn="l" rtl="0">
              <a:lnSpc>
                <a:spcPct val="100000"/>
              </a:lnSpc>
              <a:spcBef>
                <a:spcPts val="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2pPr>
            <a:lvl3pPr marL="1371600" marR="0" lvl="2" indent="-317500" algn="l" rtl="0">
              <a:lnSpc>
                <a:spcPct val="100000"/>
              </a:lnSpc>
              <a:spcBef>
                <a:spcPts val="1800"/>
              </a:spcBef>
              <a:spcAft>
                <a:spcPts val="0"/>
              </a:spcAft>
              <a:buClr>
                <a:srgbClr val="E20613"/>
              </a:buClr>
              <a:buSzPts val="1400"/>
              <a:buFont typeface="Arial"/>
              <a:buAutoNum type="arabicPeriod"/>
              <a:defRPr sz="1400" b="1" i="0" u="none" strike="noStrike" cap="none">
                <a:solidFill>
                  <a:schemeClr val="dk2"/>
                </a:solidFill>
                <a:latin typeface="Arial"/>
                <a:ea typeface="Arial"/>
                <a:cs typeface="Arial"/>
                <a:sym typeface="Arial"/>
              </a:defRPr>
            </a:lvl3pPr>
            <a:lvl4pPr marL="1828800" marR="0" lvl="3" indent="-299719" algn="l" rtl="0">
              <a:lnSpc>
                <a:spcPct val="100000"/>
              </a:lnSpc>
              <a:spcBef>
                <a:spcPts val="400"/>
              </a:spcBef>
              <a:spcAft>
                <a:spcPts val="0"/>
              </a:spcAft>
              <a:buClr>
                <a:schemeClr val="dk2"/>
              </a:buClr>
              <a:buSzPts val="1120"/>
              <a:buFont typeface="Verdana"/>
              <a:buChar char="•"/>
              <a:defRPr sz="1400" b="0" i="0" u="none" strike="noStrike" cap="none">
                <a:solidFill>
                  <a:schemeClr val="dk2"/>
                </a:solidFill>
                <a:latin typeface="Arial"/>
                <a:ea typeface="Arial"/>
                <a:cs typeface="Arial"/>
                <a:sym typeface="Arial"/>
              </a:defRPr>
            </a:lvl4pPr>
            <a:lvl5pPr marL="2286000" marR="0" lvl="4" indent="-317500" algn="l" rtl="0">
              <a:lnSpc>
                <a:spcPct val="100000"/>
              </a:lnSpc>
              <a:spcBef>
                <a:spcPts val="4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6pPr>
            <a:lvl7pPr marL="3200400" marR="0" lvl="6"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7pPr>
            <a:lvl8pPr marL="3657600" marR="0" lvl="7"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8pPr>
            <a:lvl9pPr marL="4114800" marR="0" lvl="8"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9pPr>
          </a:lstStyle>
          <a:p>
            <a:endParaRPr/>
          </a:p>
        </p:txBody>
      </p:sp>
      <p:grpSp>
        <p:nvGrpSpPr>
          <p:cNvPr id="97" name="Google Shape;97;p48"/>
          <p:cNvGrpSpPr/>
          <p:nvPr/>
        </p:nvGrpSpPr>
        <p:grpSpPr>
          <a:xfrm>
            <a:off x="10872000" y="0"/>
            <a:ext cx="2255971" cy="3486552"/>
            <a:chOff x="7689668" y="374"/>
            <a:chExt cx="2255971" cy="3486552"/>
          </a:xfrm>
        </p:grpSpPr>
        <p:pic>
          <p:nvPicPr>
            <p:cNvPr id="98" name="Google Shape;98;p48"/>
            <p:cNvPicPr preferRelativeResize="0"/>
            <p:nvPr/>
          </p:nvPicPr>
          <p:blipFill rotWithShape="1">
            <a:blip r:embed="rId2">
              <a:alphaModFix/>
            </a:blip>
            <a:srcRect/>
            <a:stretch/>
          </p:blipFill>
          <p:spPr>
            <a:xfrm>
              <a:off x="7689668" y="374"/>
              <a:ext cx="1905000" cy="2332182"/>
            </a:xfrm>
            <a:prstGeom prst="rect">
              <a:avLst/>
            </a:prstGeom>
            <a:noFill/>
            <a:ln>
              <a:noFill/>
            </a:ln>
          </p:spPr>
        </p:pic>
        <p:pic>
          <p:nvPicPr>
            <p:cNvPr id="99" name="Google Shape;99;p48"/>
            <p:cNvPicPr preferRelativeResize="0"/>
            <p:nvPr/>
          </p:nvPicPr>
          <p:blipFill rotWithShape="1">
            <a:blip r:embed="rId3">
              <a:alphaModFix/>
            </a:blip>
            <a:srcRect/>
            <a:stretch/>
          </p:blipFill>
          <p:spPr>
            <a:xfrm>
              <a:off x="8342361" y="1680934"/>
              <a:ext cx="1603278" cy="1805992"/>
            </a:xfrm>
            <a:prstGeom prst="rect">
              <a:avLst/>
            </a:prstGeom>
            <a:noFill/>
            <a:ln>
              <a:noFill/>
            </a:ln>
          </p:spPr>
        </p:pic>
      </p:grpSp>
    </p:spTree>
    <p:extLst>
      <p:ext uri="{BB962C8B-B14F-4D97-AF65-F5344CB8AC3E}">
        <p14:creationId xmlns:p14="http://schemas.microsoft.com/office/powerpoint/2010/main" val="23126816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Sommaire">
  <p:cSld name="1_Sommaire">
    <p:spTree>
      <p:nvGrpSpPr>
        <p:cNvPr id="1" name="Shape 27"/>
        <p:cNvGrpSpPr/>
        <p:nvPr/>
      </p:nvGrpSpPr>
      <p:grpSpPr>
        <a:xfrm>
          <a:off x="0" y="0"/>
          <a:ext cx="0" cy="0"/>
          <a:chOff x="0" y="0"/>
          <a:chExt cx="0" cy="0"/>
        </a:xfrm>
      </p:grpSpPr>
      <p:sp>
        <p:nvSpPr>
          <p:cNvPr id="28" name="Google Shape;28;p42"/>
          <p:cNvSpPr txBox="1">
            <a:spLocks noGrp="1"/>
          </p:cNvSpPr>
          <p:nvPr>
            <p:ph type="title"/>
          </p:nvPr>
        </p:nvSpPr>
        <p:spPr>
          <a:xfrm>
            <a:off x="975497" y="614278"/>
            <a:ext cx="10413803" cy="7200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3000"/>
              <a:buFont typeface="Arial"/>
              <a:buNone/>
              <a:defRPr sz="30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9" name="Google Shape;29;p42"/>
          <p:cNvSpPr txBox="1">
            <a:spLocks noGrp="1"/>
          </p:cNvSpPr>
          <p:nvPr>
            <p:ph type="body" idx="1"/>
          </p:nvPr>
        </p:nvSpPr>
        <p:spPr>
          <a:xfrm>
            <a:off x="994547" y="1721969"/>
            <a:ext cx="936000" cy="720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0"/>
              </a:spcBef>
              <a:spcAft>
                <a:spcPts val="0"/>
              </a:spcAft>
              <a:buClr>
                <a:schemeClr val="dk1"/>
              </a:buClr>
              <a:buSzPts val="4900"/>
              <a:buFont typeface="Arial"/>
              <a:buNone/>
              <a:defRPr sz="4900" b="1" i="0" u="none" strike="noStrike" cap="none">
                <a:solidFill>
                  <a:schemeClr val="dk1"/>
                </a:solidFill>
                <a:latin typeface="Arial"/>
                <a:ea typeface="Arial"/>
                <a:cs typeface="Arial"/>
                <a:sym typeface="Arial"/>
              </a:defRPr>
            </a:lvl1pPr>
            <a:lvl2pPr marL="914400" marR="0" lvl="1" indent="-228600" algn="l" rtl="0">
              <a:lnSpc>
                <a:spcPct val="90000"/>
              </a:lnSpc>
              <a:spcBef>
                <a:spcPts val="0"/>
              </a:spcBef>
              <a:spcAft>
                <a:spcPts val="0"/>
              </a:spcAft>
              <a:buClr>
                <a:srgbClr val="00B0F0"/>
              </a:buClr>
              <a:buSzPts val="2096"/>
              <a:buFont typeface="Arial"/>
              <a:buNone/>
              <a:defRPr sz="2096" b="1" i="0" u="none" strike="noStrike" cap="none">
                <a:solidFill>
                  <a:srgbClr val="00B0F0"/>
                </a:solidFill>
                <a:latin typeface="Arial"/>
                <a:ea typeface="Arial"/>
                <a:cs typeface="Arial"/>
                <a:sym typeface="Arial"/>
              </a:defRPr>
            </a:lvl2pPr>
            <a:lvl3pPr marL="1371600" marR="0" lvl="2" indent="-228600" algn="l" rtl="0">
              <a:lnSpc>
                <a:spcPct val="90000"/>
              </a:lnSpc>
              <a:spcBef>
                <a:spcPts val="0"/>
              </a:spcBef>
              <a:spcAft>
                <a:spcPts val="0"/>
              </a:spcAft>
              <a:buClr>
                <a:srgbClr val="00B0F0"/>
              </a:buClr>
              <a:buSzPts val="1887"/>
              <a:buFont typeface="Arial"/>
              <a:buNone/>
              <a:defRPr sz="1887" b="1" i="0" u="none" strike="noStrike" cap="none">
                <a:solidFill>
                  <a:srgbClr val="00B0F0"/>
                </a:solidFill>
                <a:latin typeface="Arial"/>
                <a:ea typeface="Arial"/>
                <a:cs typeface="Arial"/>
                <a:sym typeface="Arial"/>
              </a:defRPr>
            </a:lvl3pPr>
            <a:lvl4pPr marL="1828800" marR="0" lvl="3" indent="-228600" algn="l" rtl="0">
              <a:lnSpc>
                <a:spcPct val="90000"/>
              </a:lnSpc>
              <a:spcBef>
                <a:spcPts val="0"/>
              </a:spcBef>
              <a:spcAft>
                <a:spcPts val="0"/>
              </a:spcAft>
              <a:buClr>
                <a:srgbClr val="00B0F0"/>
              </a:buClr>
              <a:buSzPts val="1677"/>
              <a:buFont typeface="Arial"/>
              <a:buNone/>
              <a:defRPr sz="1677" b="1" i="0" u="none" strike="noStrike" cap="none">
                <a:solidFill>
                  <a:srgbClr val="00B0F0"/>
                </a:solidFill>
                <a:latin typeface="Arial"/>
                <a:ea typeface="Arial"/>
                <a:cs typeface="Arial"/>
                <a:sym typeface="Arial"/>
              </a:defRPr>
            </a:lvl4pPr>
            <a:lvl5pPr marL="2286000" marR="0" lvl="4" indent="-228600" algn="l" rtl="0">
              <a:lnSpc>
                <a:spcPct val="90000"/>
              </a:lnSpc>
              <a:spcBef>
                <a:spcPts val="0"/>
              </a:spcBef>
              <a:spcAft>
                <a:spcPts val="0"/>
              </a:spcAft>
              <a:buClr>
                <a:srgbClr val="00B0F0"/>
              </a:buClr>
              <a:buSzPts val="1677"/>
              <a:buFont typeface="Arial"/>
              <a:buNone/>
              <a:defRPr sz="1677" b="1" i="0" u="none" strike="noStrike" cap="none">
                <a:solidFill>
                  <a:srgbClr val="00B0F0"/>
                </a:solidFill>
                <a:latin typeface="Arial"/>
                <a:ea typeface="Arial"/>
                <a:cs typeface="Arial"/>
                <a:sym typeface="Arial"/>
              </a:defRPr>
            </a:lvl5pPr>
            <a:lvl6pPr marL="2743200" marR="0" lvl="5"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6pPr>
            <a:lvl7pPr marL="3200400" marR="0" lvl="6"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7pPr>
            <a:lvl8pPr marL="3657600" marR="0" lvl="7"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8pPr>
            <a:lvl9pPr marL="4114800" marR="0" lvl="8"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9pPr>
          </a:lstStyle>
          <a:p>
            <a:endParaRPr/>
          </a:p>
        </p:txBody>
      </p:sp>
      <p:sp>
        <p:nvSpPr>
          <p:cNvPr id="30" name="Google Shape;30;p42"/>
          <p:cNvSpPr txBox="1">
            <a:spLocks noGrp="1"/>
          </p:cNvSpPr>
          <p:nvPr>
            <p:ph type="ftr" idx="11"/>
          </p:nvPr>
        </p:nvSpPr>
        <p:spPr>
          <a:xfrm>
            <a:off x="6228000" y="6700160"/>
            <a:ext cx="5040000" cy="1800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2"/>
          <p:cNvSpPr txBox="1">
            <a:spLocks noGrp="1"/>
          </p:cNvSpPr>
          <p:nvPr>
            <p:ph type="sldNum" idx="12"/>
          </p:nvPr>
        </p:nvSpPr>
        <p:spPr>
          <a:xfrm>
            <a:off x="11267999" y="6697779"/>
            <a:ext cx="519543" cy="1800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
        <p:nvSpPr>
          <p:cNvPr id="32" name="Google Shape;32;p42"/>
          <p:cNvSpPr txBox="1">
            <a:spLocks noGrp="1"/>
          </p:cNvSpPr>
          <p:nvPr>
            <p:ph type="body" idx="2"/>
          </p:nvPr>
        </p:nvSpPr>
        <p:spPr>
          <a:xfrm>
            <a:off x="1869280" y="1917701"/>
            <a:ext cx="2916000" cy="1260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0000"/>
              </a:lnSpc>
              <a:spcBef>
                <a:spcPts val="500"/>
              </a:spcBef>
              <a:spcAft>
                <a:spcPts val="0"/>
              </a:spcAft>
              <a:buClr>
                <a:schemeClr val="dk2"/>
              </a:buClr>
              <a:buSzPts val="1400"/>
              <a:buFont typeface="Arial"/>
              <a:buNone/>
              <a:defRPr sz="1400" b="1" i="0" u="none" strike="noStrike" cap="none">
                <a:solidFill>
                  <a:schemeClr val="dk2"/>
                </a:solidFill>
                <a:latin typeface="Arial"/>
                <a:ea typeface="Arial"/>
                <a:cs typeface="Arial"/>
                <a:sym typeface="Arial"/>
              </a:defRPr>
            </a:lvl2pPr>
            <a:lvl3pPr marL="1371600" marR="0" lvl="2" indent="-228600" algn="l" rtl="0">
              <a:lnSpc>
                <a:spcPct val="90000"/>
              </a:lnSpc>
              <a:spcBef>
                <a:spcPts val="0"/>
              </a:spcBef>
              <a:spcAft>
                <a:spcPts val="0"/>
              </a:spcAft>
              <a:buClr>
                <a:schemeClr val="dk2"/>
              </a:buClr>
              <a:buSzPts val="1400"/>
              <a:buFont typeface="Arial"/>
              <a:buNone/>
              <a:defRPr sz="1400" b="1" i="0" u="none" strike="noStrike" cap="none">
                <a:solidFill>
                  <a:schemeClr val="dk2"/>
                </a:solidFill>
                <a:latin typeface="Arial"/>
                <a:ea typeface="Arial"/>
                <a:cs typeface="Arial"/>
                <a:sym typeface="Arial"/>
              </a:defRPr>
            </a:lvl3pPr>
            <a:lvl4pPr marL="1828800" marR="0" lvl="3" indent="-228600" algn="l" rtl="0">
              <a:lnSpc>
                <a:spcPct val="90000"/>
              </a:lnSpc>
              <a:spcBef>
                <a:spcPts val="0"/>
              </a:spcBef>
              <a:spcAft>
                <a:spcPts val="0"/>
              </a:spcAft>
              <a:buClr>
                <a:schemeClr val="dk2"/>
              </a:buClr>
              <a:buSzPts val="1400"/>
              <a:buFont typeface="Arial"/>
              <a:buNone/>
              <a:defRPr sz="1400" b="1" i="0" u="none" strike="noStrike" cap="none">
                <a:solidFill>
                  <a:schemeClr val="dk2"/>
                </a:solidFill>
                <a:latin typeface="Arial"/>
                <a:ea typeface="Arial"/>
                <a:cs typeface="Arial"/>
                <a:sym typeface="Arial"/>
              </a:defRPr>
            </a:lvl4pPr>
            <a:lvl5pPr marL="2286000" marR="0" lvl="4"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5pPr>
            <a:lvl6pPr marL="2743200" marR="0" lvl="5"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6pPr>
            <a:lvl7pPr marL="3200400" marR="0" lvl="6"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7pPr>
            <a:lvl8pPr marL="3657600" marR="0" lvl="7"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8pPr>
            <a:lvl9pPr marL="4114800" marR="0" lvl="8"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9pPr>
          </a:lstStyle>
          <a:p>
            <a:endParaRPr/>
          </a:p>
        </p:txBody>
      </p:sp>
      <p:sp>
        <p:nvSpPr>
          <p:cNvPr id="33" name="Google Shape;33;p42"/>
          <p:cNvSpPr txBox="1">
            <a:spLocks noGrp="1"/>
          </p:cNvSpPr>
          <p:nvPr>
            <p:ph type="body" idx="3"/>
          </p:nvPr>
        </p:nvSpPr>
        <p:spPr>
          <a:xfrm>
            <a:off x="6374567" y="1721969"/>
            <a:ext cx="936000" cy="720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0"/>
              </a:spcBef>
              <a:spcAft>
                <a:spcPts val="0"/>
              </a:spcAft>
              <a:buClr>
                <a:schemeClr val="dk1"/>
              </a:buClr>
              <a:buSzPts val="4900"/>
              <a:buFont typeface="Arial"/>
              <a:buNone/>
              <a:defRPr sz="4900" b="1" i="0" u="none" strike="noStrike" cap="none">
                <a:solidFill>
                  <a:schemeClr val="dk1"/>
                </a:solidFill>
                <a:latin typeface="Arial"/>
                <a:ea typeface="Arial"/>
                <a:cs typeface="Arial"/>
                <a:sym typeface="Arial"/>
              </a:defRPr>
            </a:lvl1pPr>
            <a:lvl2pPr marL="914400" marR="0" lvl="1" indent="-228600" algn="l" rtl="0">
              <a:lnSpc>
                <a:spcPct val="90000"/>
              </a:lnSpc>
              <a:spcBef>
                <a:spcPts val="0"/>
              </a:spcBef>
              <a:spcAft>
                <a:spcPts val="0"/>
              </a:spcAft>
              <a:buClr>
                <a:srgbClr val="00B0F0"/>
              </a:buClr>
              <a:buSzPts val="2096"/>
              <a:buFont typeface="Arial"/>
              <a:buNone/>
              <a:defRPr sz="2096" b="1" i="0" u="none" strike="noStrike" cap="none">
                <a:solidFill>
                  <a:srgbClr val="00B0F0"/>
                </a:solidFill>
                <a:latin typeface="Arial"/>
                <a:ea typeface="Arial"/>
                <a:cs typeface="Arial"/>
                <a:sym typeface="Arial"/>
              </a:defRPr>
            </a:lvl2pPr>
            <a:lvl3pPr marL="1371600" marR="0" lvl="2" indent="-228600" algn="l" rtl="0">
              <a:lnSpc>
                <a:spcPct val="90000"/>
              </a:lnSpc>
              <a:spcBef>
                <a:spcPts val="0"/>
              </a:spcBef>
              <a:spcAft>
                <a:spcPts val="0"/>
              </a:spcAft>
              <a:buClr>
                <a:srgbClr val="00B0F0"/>
              </a:buClr>
              <a:buSzPts val="1887"/>
              <a:buFont typeface="Arial"/>
              <a:buNone/>
              <a:defRPr sz="1887" b="1" i="0" u="none" strike="noStrike" cap="none">
                <a:solidFill>
                  <a:srgbClr val="00B0F0"/>
                </a:solidFill>
                <a:latin typeface="Arial"/>
                <a:ea typeface="Arial"/>
                <a:cs typeface="Arial"/>
                <a:sym typeface="Arial"/>
              </a:defRPr>
            </a:lvl3pPr>
            <a:lvl4pPr marL="1828800" marR="0" lvl="3" indent="-228600" algn="l" rtl="0">
              <a:lnSpc>
                <a:spcPct val="90000"/>
              </a:lnSpc>
              <a:spcBef>
                <a:spcPts val="0"/>
              </a:spcBef>
              <a:spcAft>
                <a:spcPts val="0"/>
              </a:spcAft>
              <a:buClr>
                <a:srgbClr val="00B0F0"/>
              </a:buClr>
              <a:buSzPts val="1677"/>
              <a:buFont typeface="Arial"/>
              <a:buNone/>
              <a:defRPr sz="1677" b="1" i="0" u="none" strike="noStrike" cap="none">
                <a:solidFill>
                  <a:srgbClr val="00B0F0"/>
                </a:solidFill>
                <a:latin typeface="Arial"/>
                <a:ea typeface="Arial"/>
                <a:cs typeface="Arial"/>
                <a:sym typeface="Arial"/>
              </a:defRPr>
            </a:lvl4pPr>
            <a:lvl5pPr marL="2286000" marR="0" lvl="4" indent="-228600" algn="l" rtl="0">
              <a:lnSpc>
                <a:spcPct val="90000"/>
              </a:lnSpc>
              <a:spcBef>
                <a:spcPts val="0"/>
              </a:spcBef>
              <a:spcAft>
                <a:spcPts val="0"/>
              </a:spcAft>
              <a:buClr>
                <a:srgbClr val="00B0F0"/>
              </a:buClr>
              <a:buSzPts val="1677"/>
              <a:buFont typeface="Arial"/>
              <a:buNone/>
              <a:defRPr sz="1677" b="1" i="0" u="none" strike="noStrike" cap="none">
                <a:solidFill>
                  <a:srgbClr val="00B0F0"/>
                </a:solidFill>
                <a:latin typeface="Arial"/>
                <a:ea typeface="Arial"/>
                <a:cs typeface="Arial"/>
                <a:sym typeface="Arial"/>
              </a:defRPr>
            </a:lvl5pPr>
            <a:lvl6pPr marL="2743200" marR="0" lvl="5"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6pPr>
            <a:lvl7pPr marL="3200400" marR="0" lvl="6"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7pPr>
            <a:lvl8pPr marL="3657600" marR="0" lvl="7"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8pPr>
            <a:lvl9pPr marL="4114800" marR="0" lvl="8"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9pPr>
          </a:lstStyle>
          <a:p>
            <a:endParaRPr/>
          </a:p>
        </p:txBody>
      </p:sp>
      <p:sp>
        <p:nvSpPr>
          <p:cNvPr id="34" name="Google Shape;34;p42"/>
          <p:cNvSpPr txBox="1">
            <a:spLocks noGrp="1"/>
          </p:cNvSpPr>
          <p:nvPr>
            <p:ph type="body" idx="4"/>
          </p:nvPr>
        </p:nvSpPr>
        <p:spPr>
          <a:xfrm>
            <a:off x="7249300" y="1917701"/>
            <a:ext cx="2916000" cy="1260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0000"/>
              </a:lnSpc>
              <a:spcBef>
                <a:spcPts val="500"/>
              </a:spcBef>
              <a:spcAft>
                <a:spcPts val="0"/>
              </a:spcAft>
              <a:buClr>
                <a:schemeClr val="dk2"/>
              </a:buClr>
              <a:buSzPts val="1400"/>
              <a:buFont typeface="Arial"/>
              <a:buNone/>
              <a:defRPr sz="1400" b="1" i="0" u="none" strike="noStrike" cap="none">
                <a:solidFill>
                  <a:schemeClr val="dk2"/>
                </a:solidFill>
                <a:latin typeface="Arial"/>
                <a:ea typeface="Arial"/>
                <a:cs typeface="Arial"/>
                <a:sym typeface="Arial"/>
              </a:defRPr>
            </a:lvl2pPr>
            <a:lvl3pPr marL="1371600" marR="0" lvl="2"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3pPr>
            <a:lvl4pPr marL="1828800" marR="0" lvl="3"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4pPr>
            <a:lvl5pPr marL="2286000" marR="0" lvl="4"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5pPr>
            <a:lvl6pPr marL="2743200" marR="0" lvl="5"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6pPr>
            <a:lvl7pPr marL="3200400" marR="0" lvl="6"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7pPr>
            <a:lvl8pPr marL="3657600" marR="0" lvl="7"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8pPr>
            <a:lvl9pPr marL="4114800" marR="0" lvl="8"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9pPr>
          </a:lstStyle>
          <a:p>
            <a:endParaRPr/>
          </a:p>
        </p:txBody>
      </p:sp>
      <p:sp>
        <p:nvSpPr>
          <p:cNvPr id="35" name="Google Shape;35;p42"/>
          <p:cNvSpPr txBox="1">
            <a:spLocks noGrp="1"/>
          </p:cNvSpPr>
          <p:nvPr>
            <p:ph type="body" idx="5"/>
          </p:nvPr>
        </p:nvSpPr>
        <p:spPr>
          <a:xfrm>
            <a:off x="994547" y="3215235"/>
            <a:ext cx="936000" cy="720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0"/>
              </a:spcBef>
              <a:spcAft>
                <a:spcPts val="0"/>
              </a:spcAft>
              <a:buClr>
                <a:schemeClr val="dk1"/>
              </a:buClr>
              <a:buSzPts val="4900"/>
              <a:buFont typeface="Arial"/>
              <a:buNone/>
              <a:defRPr sz="4900" b="1" i="0" u="none" strike="noStrike" cap="none">
                <a:solidFill>
                  <a:schemeClr val="dk1"/>
                </a:solidFill>
                <a:latin typeface="Arial"/>
                <a:ea typeface="Arial"/>
                <a:cs typeface="Arial"/>
                <a:sym typeface="Arial"/>
              </a:defRPr>
            </a:lvl1pPr>
            <a:lvl2pPr marL="914400" marR="0" lvl="1" indent="-228600" algn="l" rtl="0">
              <a:lnSpc>
                <a:spcPct val="90000"/>
              </a:lnSpc>
              <a:spcBef>
                <a:spcPts val="0"/>
              </a:spcBef>
              <a:spcAft>
                <a:spcPts val="0"/>
              </a:spcAft>
              <a:buClr>
                <a:srgbClr val="00B0F0"/>
              </a:buClr>
              <a:buSzPts val="2096"/>
              <a:buFont typeface="Arial"/>
              <a:buNone/>
              <a:defRPr sz="2096" b="1" i="0" u="none" strike="noStrike" cap="none">
                <a:solidFill>
                  <a:srgbClr val="00B0F0"/>
                </a:solidFill>
                <a:latin typeface="Arial"/>
                <a:ea typeface="Arial"/>
                <a:cs typeface="Arial"/>
                <a:sym typeface="Arial"/>
              </a:defRPr>
            </a:lvl2pPr>
            <a:lvl3pPr marL="1371600" marR="0" lvl="2" indent="-228600" algn="l" rtl="0">
              <a:lnSpc>
                <a:spcPct val="90000"/>
              </a:lnSpc>
              <a:spcBef>
                <a:spcPts val="0"/>
              </a:spcBef>
              <a:spcAft>
                <a:spcPts val="0"/>
              </a:spcAft>
              <a:buClr>
                <a:srgbClr val="00B0F0"/>
              </a:buClr>
              <a:buSzPts val="1887"/>
              <a:buFont typeface="Arial"/>
              <a:buNone/>
              <a:defRPr sz="1887" b="1" i="0" u="none" strike="noStrike" cap="none">
                <a:solidFill>
                  <a:srgbClr val="00B0F0"/>
                </a:solidFill>
                <a:latin typeface="Arial"/>
                <a:ea typeface="Arial"/>
                <a:cs typeface="Arial"/>
                <a:sym typeface="Arial"/>
              </a:defRPr>
            </a:lvl3pPr>
            <a:lvl4pPr marL="1828800" marR="0" lvl="3" indent="-228600" algn="l" rtl="0">
              <a:lnSpc>
                <a:spcPct val="90000"/>
              </a:lnSpc>
              <a:spcBef>
                <a:spcPts val="0"/>
              </a:spcBef>
              <a:spcAft>
                <a:spcPts val="0"/>
              </a:spcAft>
              <a:buClr>
                <a:srgbClr val="00B0F0"/>
              </a:buClr>
              <a:buSzPts val="1677"/>
              <a:buFont typeface="Arial"/>
              <a:buNone/>
              <a:defRPr sz="1677" b="1" i="0" u="none" strike="noStrike" cap="none">
                <a:solidFill>
                  <a:srgbClr val="00B0F0"/>
                </a:solidFill>
                <a:latin typeface="Arial"/>
                <a:ea typeface="Arial"/>
                <a:cs typeface="Arial"/>
                <a:sym typeface="Arial"/>
              </a:defRPr>
            </a:lvl4pPr>
            <a:lvl5pPr marL="2286000" marR="0" lvl="4" indent="-228600" algn="l" rtl="0">
              <a:lnSpc>
                <a:spcPct val="90000"/>
              </a:lnSpc>
              <a:spcBef>
                <a:spcPts val="0"/>
              </a:spcBef>
              <a:spcAft>
                <a:spcPts val="0"/>
              </a:spcAft>
              <a:buClr>
                <a:srgbClr val="00B0F0"/>
              </a:buClr>
              <a:buSzPts val="1677"/>
              <a:buFont typeface="Arial"/>
              <a:buNone/>
              <a:defRPr sz="1677" b="1" i="0" u="none" strike="noStrike" cap="none">
                <a:solidFill>
                  <a:srgbClr val="00B0F0"/>
                </a:solidFill>
                <a:latin typeface="Arial"/>
                <a:ea typeface="Arial"/>
                <a:cs typeface="Arial"/>
                <a:sym typeface="Arial"/>
              </a:defRPr>
            </a:lvl5pPr>
            <a:lvl6pPr marL="2743200" marR="0" lvl="5"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6pPr>
            <a:lvl7pPr marL="3200400" marR="0" lvl="6"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7pPr>
            <a:lvl8pPr marL="3657600" marR="0" lvl="7"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8pPr>
            <a:lvl9pPr marL="4114800" marR="0" lvl="8"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9pPr>
          </a:lstStyle>
          <a:p>
            <a:endParaRPr/>
          </a:p>
        </p:txBody>
      </p:sp>
      <p:sp>
        <p:nvSpPr>
          <p:cNvPr id="36" name="Google Shape;36;p42"/>
          <p:cNvSpPr txBox="1">
            <a:spLocks noGrp="1"/>
          </p:cNvSpPr>
          <p:nvPr>
            <p:ph type="body" idx="6"/>
          </p:nvPr>
        </p:nvSpPr>
        <p:spPr>
          <a:xfrm>
            <a:off x="1869280" y="3410967"/>
            <a:ext cx="2916000" cy="1260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0000"/>
              </a:lnSpc>
              <a:spcBef>
                <a:spcPts val="500"/>
              </a:spcBef>
              <a:spcAft>
                <a:spcPts val="0"/>
              </a:spcAft>
              <a:buClr>
                <a:schemeClr val="dk2"/>
              </a:buClr>
              <a:buSzPts val="1400"/>
              <a:buFont typeface="Arial"/>
              <a:buNone/>
              <a:defRPr sz="1400" b="1" i="0" u="none" strike="noStrike" cap="none">
                <a:solidFill>
                  <a:schemeClr val="dk2"/>
                </a:solidFill>
                <a:latin typeface="Arial"/>
                <a:ea typeface="Arial"/>
                <a:cs typeface="Arial"/>
                <a:sym typeface="Arial"/>
              </a:defRPr>
            </a:lvl2pPr>
            <a:lvl3pPr marL="1371600" marR="0" lvl="2"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3pPr>
            <a:lvl4pPr marL="1828800" marR="0" lvl="3"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4pPr>
            <a:lvl5pPr marL="2286000" marR="0" lvl="4"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5pPr>
            <a:lvl6pPr marL="2743200" marR="0" lvl="5"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6pPr>
            <a:lvl7pPr marL="3200400" marR="0" lvl="6"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7pPr>
            <a:lvl8pPr marL="3657600" marR="0" lvl="7"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8pPr>
            <a:lvl9pPr marL="4114800" marR="0" lvl="8"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9pPr>
          </a:lstStyle>
          <a:p>
            <a:endParaRPr/>
          </a:p>
        </p:txBody>
      </p:sp>
      <p:sp>
        <p:nvSpPr>
          <p:cNvPr id="37" name="Google Shape;37;p42"/>
          <p:cNvSpPr txBox="1">
            <a:spLocks noGrp="1"/>
          </p:cNvSpPr>
          <p:nvPr>
            <p:ph type="body" idx="7"/>
          </p:nvPr>
        </p:nvSpPr>
        <p:spPr>
          <a:xfrm>
            <a:off x="6374567" y="3215235"/>
            <a:ext cx="936000" cy="720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0"/>
              </a:spcBef>
              <a:spcAft>
                <a:spcPts val="0"/>
              </a:spcAft>
              <a:buClr>
                <a:schemeClr val="dk1"/>
              </a:buClr>
              <a:buSzPts val="4900"/>
              <a:buFont typeface="Arial"/>
              <a:buNone/>
              <a:defRPr sz="4900" b="1" i="0" u="none" strike="noStrike" cap="none">
                <a:solidFill>
                  <a:schemeClr val="dk1"/>
                </a:solidFill>
                <a:latin typeface="Arial"/>
                <a:ea typeface="Arial"/>
                <a:cs typeface="Arial"/>
                <a:sym typeface="Arial"/>
              </a:defRPr>
            </a:lvl1pPr>
            <a:lvl2pPr marL="914400" marR="0" lvl="1" indent="-228600" algn="l" rtl="0">
              <a:lnSpc>
                <a:spcPct val="90000"/>
              </a:lnSpc>
              <a:spcBef>
                <a:spcPts val="0"/>
              </a:spcBef>
              <a:spcAft>
                <a:spcPts val="0"/>
              </a:spcAft>
              <a:buClr>
                <a:srgbClr val="00B0F0"/>
              </a:buClr>
              <a:buSzPts val="2096"/>
              <a:buFont typeface="Arial"/>
              <a:buNone/>
              <a:defRPr sz="2096" b="1" i="0" u="none" strike="noStrike" cap="none">
                <a:solidFill>
                  <a:srgbClr val="00B0F0"/>
                </a:solidFill>
                <a:latin typeface="Arial"/>
                <a:ea typeface="Arial"/>
                <a:cs typeface="Arial"/>
                <a:sym typeface="Arial"/>
              </a:defRPr>
            </a:lvl2pPr>
            <a:lvl3pPr marL="1371600" marR="0" lvl="2" indent="-228600" algn="l" rtl="0">
              <a:lnSpc>
                <a:spcPct val="90000"/>
              </a:lnSpc>
              <a:spcBef>
                <a:spcPts val="0"/>
              </a:spcBef>
              <a:spcAft>
                <a:spcPts val="0"/>
              </a:spcAft>
              <a:buClr>
                <a:srgbClr val="00B0F0"/>
              </a:buClr>
              <a:buSzPts val="1887"/>
              <a:buFont typeface="Arial"/>
              <a:buNone/>
              <a:defRPr sz="1887" b="1" i="0" u="none" strike="noStrike" cap="none">
                <a:solidFill>
                  <a:srgbClr val="00B0F0"/>
                </a:solidFill>
                <a:latin typeface="Arial"/>
                <a:ea typeface="Arial"/>
                <a:cs typeface="Arial"/>
                <a:sym typeface="Arial"/>
              </a:defRPr>
            </a:lvl3pPr>
            <a:lvl4pPr marL="1828800" marR="0" lvl="3" indent="-228600" algn="l" rtl="0">
              <a:lnSpc>
                <a:spcPct val="90000"/>
              </a:lnSpc>
              <a:spcBef>
                <a:spcPts val="0"/>
              </a:spcBef>
              <a:spcAft>
                <a:spcPts val="0"/>
              </a:spcAft>
              <a:buClr>
                <a:srgbClr val="00B0F0"/>
              </a:buClr>
              <a:buSzPts val="1677"/>
              <a:buFont typeface="Arial"/>
              <a:buNone/>
              <a:defRPr sz="1677" b="1" i="0" u="none" strike="noStrike" cap="none">
                <a:solidFill>
                  <a:srgbClr val="00B0F0"/>
                </a:solidFill>
                <a:latin typeface="Arial"/>
                <a:ea typeface="Arial"/>
                <a:cs typeface="Arial"/>
                <a:sym typeface="Arial"/>
              </a:defRPr>
            </a:lvl4pPr>
            <a:lvl5pPr marL="2286000" marR="0" lvl="4" indent="-228600" algn="l" rtl="0">
              <a:lnSpc>
                <a:spcPct val="90000"/>
              </a:lnSpc>
              <a:spcBef>
                <a:spcPts val="0"/>
              </a:spcBef>
              <a:spcAft>
                <a:spcPts val="0"/>
              </a:spcAft>
              <a:buClr>
                <a:srgbClr val="00B0F0"/>
              </a:buClr>
              <a:buSzPts val="1677"/>
              <a:buFont typeface="Arial"/>
              <a:buNone/>
              <a:defRPr sz="1677" b="1" i="0" u="none" strike="noStrike" cap="none">
                <a:solidFill>
                  <a:srgbClr val="00B0F0"/>
                </a:solidFill>
                <a:latin typeface="Arial"/>
                <a:ea typeface="Arial"/>
                <a:cs typeface="Arial"/>
                <a:sym typeface="Arial"/>
              </a:defRPr>
            </a:lvl5pPr>
            <a:lvl6pPr marL="2743200" marR="0" lvl="5"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6pPr>
            <a:lvl7pPr marL="3200400" marR="0" lvl="6"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7pPr>
            <a:lvl8pPr marL="3657600" marR="0" lvl="7"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8pPr>
            <a:lvl9pPr marL="4114800" marR="0" lvl="8"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9pPr>
          </a:lstStyle>
          <a:p>
            <a:endParaRPr/>
          </a:p>
        </p:txBody>
      </p:sp>
      <p:sp>
        <p:nvSpPr>
          <p:cNvPr id="38" name="Google Shape;38;p42"/>
          <p:cNvSpPr txBox="1">
            <a:spLocks noGrp="1"/>
          </p:cNvSpPr>
          <p:nvPr>
            <p:ph type="body" idx="8"/>
          </p:nvPr>
        </p:nvSpPr>
        <p:spPr>
          <a:xfrm>
            <a:off x="7249300" y="3410967"/>
            <a:ext cx="2916000" cy="1260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0000"/>
              </a:lnSpc>
              <a:spcBef>
                <a:spcPts val="500"/>
              </a:spcBef>
              <a:spcAft>
                <a:spcPts val="0"/>
              </a:spcAft>
              <a:buClr>
                <a:schemeClr val="dk2"/>
              </a:buClr>
              <a:buSzPts val="1400"/>
              <a:buFont typeface="Arial"/>
              <a:buNone/>
              <a:defRPr sz="1400" b="1" i="0" u="none" strike="noStrike" cap="none">
                <a:solidFill>
                  <a:schemeClr val="dk2"/>
                </a:solidFill>
                <a:latin typeface="Arial"/>
                <a:ea typeface="Arial"/>
                <a:cs typeface="Arial"/>
                <a:sym typeface="Arial"/>
              </a:defRPr>
            </a:lvl2pPr>
            <a:lvl3pPr marL="1371600" marR="0" lvl="2"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3pPr>
            <a:lvl4pPr marL="1828800" marR="0" lvl="3"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4pPr>
            <a:lvl5pPr marL="2286000" marR="0" lvl="4"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5pPr>
            <a:lvl6pPr marL="2743200" marR="0" lvl="5"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6pPr>
            <a:lvl7pPr marL="3200400" marR="0" lvl="6"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7pPr>
            <a:lvl8pPr marL="3657600" marR="0" lvl="7"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8pPr>
            <a:lvl9pPr marL="4114800" marR="0" lvl="8"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9pPr>
          </a:lstStyle>
          <a:p>
            <a:endParaRPr/>
          </a:p>
        </p:txBody>
      </p:sp>
      <p:sp>
        <p:nvSpPr>
          <p:cNvPr id="39" name="Google Shape;39;p42"/>
          <p:cNvSpPr txBox="1">
            <a:spLocks noGrp="1"/>
          </p:cNvSpPr>
          <p:nvPr>
            <p:ph type="body" idx="9"/>
          </p:nvPr>
        </p:nvSpPr>
        <p:spPr>
          <a:xfrm>
            <a:off x="994547" y="4708278"/>
            <a:ext cx="936000" cy="720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0"/>
              </a:spcBef>
              <a:spcAft>
                <a:spcPts val="0"/>
              </a:spcAft>
              <a:buClr>
                <a:schemeClr val="dk1"/>
              </a:buClr>
              <a:buSzPts val="4900"/>
              <a:buFont typeface="Arial"/>
              <a:buNone/>
              <a:defRPr sz="4900" b="1" i="0" u="none" strike="noStrike" cap="none">
                <a:solidFill>
                  <a:schemeClr val="dk1"/>
                </a:solidFill>
                <a:latin typeface="Arial"/>
                <a:ea typeface="Arial"/>
                <a:cs typeface="Arial"/>
                <a:sym typeface="Arial"/>
              </a:defRPr>
            </a:lvl1pPr>
            <a:lvl2pPr marL="914400" marR="0" lvl="1" indent="-228600" algn="l" rtl="0">
              <a:lnSpc>
                <a:spcPct val="90000"/>
              </a:lnSpc>
              <a:spcBef>
                <a:spcPts val="0"/>
              </a:spcBef>
              <a:spcAft>
                <a:spcPts val="0"/>
              </a:spcAft>
              <a:buClr>
                <a:srgbClr val="00B0F0"/>
              </a:buClr>
              <a:buSzPts val="2096"/>
              <a:buFont typeface="Arial"/>
              <a:buNone/>
              <a:defRPr sz="2096" b="1" i="0" u="none" strike="noStrike" cap="none">
                <a:solidFill>
                  <a:srgbClr val="00B0F0"/>
                </a:solidFill>
                <a:latin typeface="Arial"/>
                <a:ea typeface="Arial"/>
                <a:cs typeface="Arial"/>
                <a:sym typeface="Arial"/>
              </a:defRPr>
            </a:lvl2pPr>
            <a:lvl3pPr marL="1371600" marR="0" lvl="2" indent="-228600" algn="l" rtl="0">
              <a:lnSpc>
                <a:spcPct val="90000"/>
              </a:lnSpc>
              <a:spcBef>
                <a:spcPts val="0"/>
              </a:spcBef>
              <a:spcAft>
                <a:spcPts val="0"/>
              </a:spcAft>
              <a:buClr>
                <a:srgbClr val="00B0F0"/>
              </a:buClr>
              <a:buSzPts val="1887"/>
              <a:buFont typeface="Arial"/>
              <a:buNone/>
              <a:defRPr sz="1887" b="1" i="0" u="none" strike="noStrike" cap="none">
                <a:solidFill>
                  <a:srgbClr val="00B0F0"/>
                </a:solidFill>
                <a:latin typeface="Arial"/>
                <a:ea typeface="Arial"/>
                <a:cs typeface="Arial"/>
                <a:sym typeface="Arial"/>
              </a:defRPr>
            </a:lvl3pPr>
            <a:lvl4pPr marL="1828800" marR="0" lvl="3" indent="-228600" algn="l" rtl="0">
              <a:lnSpc>
                <a:spcPct val="90000"/>
              </a:lnSpc>
              <a:spcBef>
                <a:spcPts val="0"/>
              </a:spcBef>
              <a:spcAft>
                <a:spcPts val="0"/>
              </a:spcAft>
              <a:buClr>
                <a:srgbClr val="00B0F0"/>
              </a:buClr>
              <a:buSzPts val="1677"/>
              <a:buFont typeface="Arial"/>
              <a:buNone/>
              <a:defRPr sz="1677" b="1" i="0" u="none" strike="noStrike" cap="none">
                <a:solidFill>
                  <a:srgbClr val="00B0F0"/>
                </a:solidFill>
                <a:latin typeface="Arial"/>
                <a:ea typeface="Arial"/>
                <a:cs typeface="Arial"/>
                <a:sym typeface="Arial"/>
              </a:defRPr>
            </a:lvl4pPr>
            <a:lvl5pPr marL="2286000" marR="0" lvl="4" indent="-228600" algn="l" rtl="0">
              <a:lnSpc>
                <a:spcPct val="90000"/>
              </a:lnSpc>
              <a:spcBef>
                <a:spcPts val="0"/>
              </a:spcBef>
              <a:spcAft>
                <a:spcPts val="0"/>
              </a:spcAft>
              <a:buClr>
                <a:srgbClr val="00B0F0"/>
              </a:buClr>
              <a:buSzPts val="1677"/>
              <a:buFont typeface="Arial"/>
              <a:buNone/>
              <a:defRPr sz="1677" b="1" i="0" u="none" strike="noStrike" cap="none">
                <a:solidFill>
                  <a:srgbClr val="00B0F0"/>
                </a:solidFill>
                <a:latin typeface="Arial"/>
                <a:ea typeface="Arial"/>
                <a:cs typeface="Arial"/>
                <a:sym typeface="Arial"/>
              </a:defRPr>
            </a:lvl5pPr>
            <a:lvl6pPr marL="2743200" marR="0" lvl="5"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6pPr>
            <a:lvl7pPr marL="3200400" marR="0" lvl="6"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7pPr>
            <a:lvl8pPr marL="3657600" marR="0" lvl="7"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8pPr>
            <a:lvl9pPr marL="4114800" marR="0" lvl="8"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9pPr>
          </a:lstStyle>
          <a:p>
            <a:endParaRPr/>
          </a:p>
        </p:txBody>
      </p:sp>
      <p:sp>
        <p:nvSpPr>
          <p:cNvPr id="40" name="Google Shape;40;p42"/>
          <p:cNvSpPr txBox="1">
            <a:spLocks noGrp="1"/>
          </p:cNvSpPr>
          <p:nvPr>
            <p:ph type="body" idx="13"/>
          </p:nvPr>
        </p:nvSpPr>
        <p:spPr>
          <a:xfrm>
            <a:off x="1869280" y="4904010"/>
            <a:ext cx="2916000" cy="1260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0000"/>
              </a:lnSpc>
              <a:spcBef>
                <a:spcPts val="500"/>
              </a:spcBef>
              <a:spcAft>
                <a:spcPts val="0"/>
              </a:spcAft>
              <a:buClr>
                <a:schemeClr val="dk2"/>
              </a:buClr>
              <a:buSzPts val="1400"/>
              <a:buFont typeface="Arial"/>
              <a:buNone/>
              <a:defRPr sz="1400" b="1" i="0" u="none" strike="noStrike" cap="none">
                <a:solidFill>
                  <a:schemeClr val="dk2"/>
                </a:solidFill>
                <a:latin typeface="Arial"/>
                <a:ea typeface="Arial"/>
                <a:cs typeface="Arial"/>
                <a:sym typeface="Arial"/>
              </a:defRPr>
            </a:lvl2pPr>
            <a:lvl3pPr marL="1371600" marR="0" lvl="2"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3pPr>
            <a:lvl4pPr marL="1828800" marR="0" lvl="3"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4pPr>
            <a:lvl5pPr marL="2286000" marR="0" lvl="4"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5pPr>
            <a:lvl6pPr marL="2743200" marR="0" lvl="5"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6pPr>
            <a:lvl7pPr marL="3200400" marR="0" lvl="6"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7pPr>
            <a:lvl8pPr marL="3657600" marR="0" lvl="7"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8pPr>
            <a:lvl9pPr marL="4114800" marR="0" lvl="8"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9pPr>
          </a:lstStyle>
          <a:p>
            <a:endParaRPr/>
          </a:p>
        </p:txBody>
      </p:sp>
      <p:sp>
        <p:nvSpPr>
          <p:cNvPr id="41" name="Google Shape;41;p42"/>
          <p:cNvSpPr txBox="1">
            <a:spLocks noGrp="1"/>
          </p:cNvSpPr>
          <p:nvPr>
            <p:ph type="body" idx="14"/>
          </p:nvPr>
        </p:nvSpPr>
        <p:spPr>
          <a:xfrm>
            <a:off x="6374567" y="4708278"/>
            <a:ext cx="936000" cy="720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0"/>
              </a:spcBef>
              <a:spcAft>
                <a:spcPts val="0"/>
              </a:spcAft>
              <a:buClr>
                <a:schemeClr val="dk1"/>
              </a:buClr>
              <a:buSzPts val="4900"/>
              <a:buFont typeface="Arial"/>
              <a:buNone/>
              <a:defRPr sz="4900" b="1" i="0" u="none" strike="noStrike" cap="none">
                <a:solidFill>
                  <a:schemeClr val="dk1"/>
                </a:solidFill>
                <a:latin typeface="Arial"/>
                <a:ea typeface="Arial"/>
                <a:cs typeface="Arial"/>
                <a:sym typeface="Arial"/>
              </a:defRPr>
            </a:lvl1pPr>
            <a:lvl2pPr marL="914400" marR="0" lvl="1" indent="-228600" algn="l" rtl="0">
              <a:lnSpc>
                <a:spcPct val="90000"/>
              </a:lnSpc>
              <a:spcBef>
                <a:spcPts val="0"/>
              </a:spcBef>
              <a:spcAft>
                <a:spcPts val="0"/>
              </a:spcAft>
              <a:buClr>
                <a:srgbClr val="00B0F0"/>
              </a:buClr>
              <a:buSzPts val="2096"/>
              <a:buFont typeface="Arial"/>
              <a:buNone/>
              <a:defRPr sz="2096" b="1" i="0" u="none" strike="noStrike" cap="none">
                <a:solidFill>
                  <a:srgbClr val="00B0F0"/>
                </a:solidFill>
                <a:latin typeface="Arial"/>
                <a:ea typeface="Arial"/>
                <a:cs typeface="Arial"/>
                <a:sym typeface="Arial"/>
              </a:defRPr>
            </a:lvl2pPr>
            <a:lvl3pPr marL="1371600" marR="0" lvl="2" indent="-228600" algn="l" rtl="0">
              <a:lnSpc>
                <a:spcPct val="90000"/>
              </a:lnSpc>
              <a:spcBef>
                <a:spcPts val="0"/>
              </a:spcBef>
              <a:spcAft>
                <a:spcPts val="0"/>
              </a:spcAft>
              <a:buClr>
                <a:srgbClr val="00B0F0"/>
              </a:buClr>
              <a:buSzPts val="1887"/>
              <a:buFont typeface="Arial"/>
              <a:buNone/>
              <a:defRPr sz="1887" b="1" i="0" u="none" strike="noStrike" cap="none">
                <a:solidFill>
                  <a:srgbClr val="00B0F0"/>
                </a:solidFill>
                <a:latin typeface="Arial"/>
                <a:ea typeface="Arial"/>
                <a:cs typeface="Arial"/>
                <a:sym typeface="Arial"/>
              </a:defRPr>
            </a:lvl3pPr>
            <a:lvl4pPr marL="1828800" marR="0" lvl="3" indent="-228600" algn="l" rtl="0">
              <a:lnSpc>
                <a:spcPct val="90000"/>
              </a:lnSpc>
              <a:spcBef>
                <a:spcPts val="0"/>
              </a:spcBef>
              <a:spcAft>
                <a:spcPts val="0"/>
              </a:spcAft>
              <a:buClr>
                <a:srgbClr val="00B0F0"/>
              </a:buClr>
              <a:buSzPts val="1677"/>
              <a:buFont typeface="Arial"/>
              <a:buNone/>
              <a:defRPr sz="1677" b="1" i="0" u="none" strike="noStrike" cap="none">
                <a:solidFill>
                  <a:srgbClr val="00B0F0"/>
                </a:solidFill>
                <a:latin typeface="Arial"/>
                <a:ea typeface="Arial"/>
                <a:cs typeface="Arial"/>
                <a:sym typeface="Arial"/>
              </a:defRPr>
            </a:lvl4pPr>
            <a:lvl5pPr marL="2286000" marR="0" lvl="4" indent="-228600" algn="l" rtl="0">
              <a:lnSpc>
                <a:spcPct val="90000"/>
              </a:lnSpc>
              <a:spcBef>
                <a:spcPts val="0"/>
              </a:spcBef>
              <a:spcAft>
                <a:spcPts val="0"/>
              </a:spcAft>
              <a:buClr>
                <a:srgbClr val="00B0F0"/>
              </a:buClr>
              <a:buSzPts val="1677"/>
              <a:buFont typeface="Arial"/>
              <a:buNone/>
              <a:defRPr sz="1677" b="1" i="0" u="none" strike="noStrike" cap="none">
                <a:solidFill>
                  <a:srgbClr val="00B0F0"/>
                </a:solidFill>
                <a:latin typeface="Arial"/>
                <a:ea typeface="Arial"/>
                <a:cs typeface="Arial"/>
                <a:sym typeface="Arial"/>
              </a:defRPr>
            </a:lvl5pPr>
            <a:lvl6pPr marL="2743200" marR="0" lvl="5"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6pPr>
            <a:lvl7pPr marL="3200400" marR="0" lvl="6"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7pPr>
            <a:lvl8pPr marL="3657600" marR="0" lvl="7"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8pPr>
            <a:lvl9pPr marL="4114800" marR="0" lvl="8" indent="-228600" algn="l" rtl="0">
              <a:lnSpc>
                <a:spcPct val="90000"/>
              </a:lnSpc>
              <a:spcBef>
                <a:spcPts val="524"/>
              </a:spcBef>
              <a:spcAft>
                <a:spcPts val="0"/>
              </a:spcAft>
              <a:buClr>
                <a:schemeClr val="dk1"/>
              </a:buClr>
              <a:buSzPts val="1677"/>
              <a:buFont typeface="Arial"/>
              <a:buNone/>
              <a:defRPr sz="1677" b="1" i="0" u="none" strike="noStrike" cap="none">
                <a:solidFill>
                  <a:schemeClr val="dk1"/>
                </a:solidFill>
                <a:latin typeface="Arial"/>
                <a:ea typeface="Arial"/>
                <a:cs typeface="Arial"/>
                <a:sym typeface="Arial"/>
              </a:defRPr>
            </a:lvl9pPr>
          </a:lstStyle>
          <a:p>
            <a:endParaRPr/>
          </a:p>
        </p:txBody>
      </p:sp>
      <p:sp>
        <p:nvSpPr>
          <p:cNvPr id="42" name="Google Shape;42;p42"/>
          <p:cNvSpPr txBox="1">
            <a:spLocks noGrp="1"/>
          </p:cNvSpPr>
          <p:nvPr>
            <p:ph type="body" idx="15"/>
          </p:nvPr>
        </p:nvSpPr>
        <p:spPr>
          <a:xfrm>
            <a:off x="7249300" y="4904010"/>
            <a:ext cx="2916000" cy="1260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0000"/>
              </a:lnSpc>
              <a:spcBef>
                <a:spcPts val="500"/>
              </a:spcBef>
              <a:spcAft>
                <a:spcPts val="0"/>
              </a:spcAft>
              <a:buClr>
                <a:schemeClr val="dk2"/>
              </a:buClr>
              <a:buSzPts val="1400"/>
              <a:buFont typeface="Arial"/>
              <a:buNone/>
              <a:defRPr sz="1400" b="1" i="0" u="none" strike="noStrike" cap="none">
                <a:solidFill>
                  <a:schemeClr val="dk2"/>
                </a:solidFill>
                <a:latin typeface="Arial"/>
                <a:ea typeface="Arial"/>
                <a:cs typeface="Arial"/>
                <a:sym typeface="Arial"/>
              </a:defRPr>
            </a:lvl2pPr>
            <a:lvl3pPr marL="1371600" marR="0" lvl="2"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3pPr>
            <a:lvl4pPr marL="1828800" marR="0" lvl="3"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4pPr>
            <a:lvl5pPr marL="2286000" marR="0" lvl="4"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5pPr>
            <a:lvl6pPr marL="2743200" marR="0" lvl="5"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6pPr>
            <a:lvl7pPr marL="3200400" marR="0" lvl="6"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7pPr>
            <a:lvl8pPr marL="3657600" marR="0" lvl="7"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8pPr>
            <a:lvl9pPr marL="4114800" marR="0" lvl="8"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9pPr>
          </a:lstStyle>
          <a:p>
            <a:endParaRPr/>
          </a:p>
        </p:txBody>
      </p:sp>
      <p:sp>
        <p:nvSpPr>
          <p:cNvPr id="43" name="Google Shape;43;p42"/>
          <p:cNvSpPr txBox="1">
            <a:spLocks noGrp="1"/>
          </p:cNvSpPr>
          <p:nvPr>
            <p:ph type="body" idx="16"/>
          </p:nvPr>
        </p:nvSpPr>
        <p:spPr>
          <a:xfrm>
            <a:off x="4843936" y="1917701"/>
            <a:ext cx="540000" cy="1260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5000"/>
              </a:lnSpc>
              <a:spcBef>
                <a:spcPts val="700"/>
              </a:spcBef>
              <a:spcAft>
                <a:spcPts val="0"/>
              </a:spcAft>
              <a:buClr>
                <a:schemeClr val="dk2"/>
              </a:buClr>
              <a:buSzPts val="1200"/>
              <a:buFont typeface="Arial"/>
              <a:buNone/>
              <a:defRPr sz="1200" b="1" i="0" u="none" strike="noStrike" cap="none">
                <a:solidFill>
                  <a:schemeClr val="dk2"/>
                </a:solidFill>
                <a:latin typeface="Arial"/>
                <a:ea typeface="Arial"/>
                <a:cs typeface="Arial"/>
                <a:sym typeface="Arial"/>
              </a:defRPr>
            </a:lvl2pPr>
            <a:lvl3pPr marL="1371600" marR="0" lvl="2"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3pPr>
            <a:lvl4pPr marL="1828800" marR="0" lvl="3"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4pPr>
            <a:lvl5pPr marL="2286000" marR="0" lvl="4"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5pPr>
            <a:lvl6pPr marL="2743200" marR="0" lvl="5"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6pPr>
            <a:lvl7pPr marL="3200400" marR="0" lvl="6"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7pPr>
            <a:lvl8pPr marL="3657600" marR="0" lvl="7"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8pPr>
            <a:lvl9pPr marL="4114800" marR="0" lvl="8"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9pPr>
          </a:lstStyle>
          <a:p>
            <a:endParaRPr/>
          </a:p>
        </p:txBody>
      </p:sp>
      <p:sp>
        <p:nvSpPr>
          <p:cNvPr id="44" name="Google Shape;44;p42"/>
          <p:cNvSpPr txBox="1">
            <a:spLocks noGrp="1"/>
          </p:cNvSpPr>
          <p:nvPr>
            <p:ph type="body" idx="17"/>
          </p:nvPr>
        </p:nvSpPr>
        <p:spPr>
          <a:xfrm>
            <a:off x="4843936" y="3410967"/>
            <a:ext cx="540000" cy="1260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5000"/>
              </a:lnSpc>
              <a:spcBef>
                <a:spcPts val="700"/>
              </a:spcBef>
              <a:spcAft>
                <a:spcPts val="0"/>
              </a:spcAft>
              <a:buClr>
                <a:schemeClr val="dk2"/>
              </a:buClr>
              <a:buSzPts val="1200"/>
              <a:buFont typeface="Arial"/>
              <a:buNone/>
              <a:defRPr sz="1200" b="1" i="0" u="none" strike="noStrike" cap="none">
                <a:solidFill>
                  <a:schemeClr val="dk2"/>
                </a:solidFill>
                <a:latin typeface="Arial"/>
                <a:ea typeface="Arial"/>
                <a:cs typeface="Arial"/>
                <a:sym typeface="Arial"/>
              </a:defRPr>
            </a:lvl2pPr>
            <a:lvl3pPr marL="1371600" marR="0" lvl="2"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3pPr>
            <a:lvl4pPr marL="1828800" marR="0" lvl="3"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4pPr>
            <a:lvl5pPr marL="2286000" marR="0" lvl="4"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5pPr>
            <a:lvl6pPr marL="2743200" marR="0" lvl="5"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6pPr>
            <a:lvl7pPr marL="3200400" marR="0" lvl="6"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7pPr>
            <a:lvl8pPr marL="3657600" marR="0" lvl="7"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8pPr>
            <a:lvl9pPr marL="4114800" marR="0" lvl="8"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9pPr>
          </a:lstStyle>
          <a:p>
            <a:endParaRPr/>
          </a:p>
        </p:txBody>
      </p:sp>
      <p:sp>
        <p:nvSpPr>
          <p:cNvPr id="45" name="Google Shape;45;p42"/>
          <p:cNvSpPr txBox="1">
            <a:spLocks noGrp="1"/>
          </p:cNvSpPr>
          <p:nvPr>
            <p:ph type="body" idx="18"/>
          </p:nvPr>
        </p:nvSpPr>
        <p:spPr>
          <a:xfrm>
            <a:off x="4843936" y="4904010"/>
            <a:ext cx="540000" cy="1260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5000"/>
              </a:lnSpc>
              <a:spcBef>
                <a:spcPts val="700"/>
              </a:spcBef>
              <a:spcAft>
                <a:spcPts val="0"/>
              </a:spcAft>
              <a:buClr>
                <a:schemeClr val="dk2"/>
              </a:buClr>
              <a:buSzPts val="1200"/>
              <a:buFont typeface="Arial"/>
              <a:buNone/>
              <a:defRPr sz="1200" b="1" i="0" u="none" strike="noStrike" cap="none">
                <a:solidFill>
                  <a:schemeClr val="dk2"/>
                </a:solidFill>
                <a:latin typeface="Arial"/>
                <a:ea typeface="Arial"/>
                <a:cs typeface="Arial"/>
                <a:sym typeface="Arial"/>
              </a:defRPr>
            </a:lvl2pPr>
            <a:lvl3pPr marL="1371600" marR="0" lvl="2"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3pPr>
            <a:lvl4pPr marL="1828800" marR="0" lvl="3"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4pPr>
            <a:lvl5pPr marL="2286000" marR="0" lvl="4"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5pPr>
            <a:lvl6pPr marL="2743200" marR="0" lvl="5"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6pPr>
            <a:lvl7pPr marL="3200400" marR="0" lvl="6"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7pPr>
            <a:lvl8pPr marL="3657600" marR="0" lvl="7"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8pPr>
            <a:lvl9pPr marL="4114800" marR="0" lvl="8"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9pPr>
          </a:lstStyle>
          <a:p>
            <a:endParaRPr/>
          </a:p>
        </p:txBody>
      </p:sp>
      <p:sp>
        <p:nvSpPr>
          <p:cNvPr id="46" name="Google Shape;46;p42"/>
          <p:cNvSpPr txBox="1">
            <a:spLocks noGrp="1"/>
          </p:cNvSpPr>
          <p:nvPr>
            <p:ph type="body" idx="19"/>
          </p:nvPr>
        </p:nvSpPr>
        <p:spPr>
          <a:xfrm>
            <a:off x="10224046" y="1917701"/>
            <a:ext cx="540000" cy="1260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5000"/>
              </a:lnSpc>
              <a:spcBef>
                <a:spcPts val="700"/>
              </a:spcBef>
              <a:spcAft>
                <a:spcPts val="0"/>
              </a:spcAft>
              <a:buClr>
                <a:schemeClr val="dk2"/>
              </a:buClr>
              <a:buSzPts val="1200"/>
              <a:buFont typeface="Arial"/>
              <a:buNone/>
              <a:defRPr sz="1200" b="1" i="0" u="none" strike="noStrike" cap="none">
                <a:solidFill>
                  <a:schemeClr val="dk2"/>
                </a:solidFill>
                <a:latin typeface="Arial"/>
                <a:ea typeface="Arial"/>
                <a:cs typeface="Arial"/>
                <a:sym typeface="Arial"/>
              </a:defRPr>
            </a:lvl2pPr>
            <a:lvl3pPr marL="1371600" marR="0" lvl="2"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3pPr>
            <a:lvl4pPr marL="1828800" marR="0" lvl="3"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4pPr>
            <a:lvl5pPr marL="2286000" marR="0" lvl="4"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5pPr>
            <a:lvl6pPr marL="2743200" marR="0" lvl="5"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6pPr>
            <a:lvl7pPr marL="3200400" marR="0" lvl="6"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7pPr>
            <a:lvl8pPr marL="3657600" marR="0" lvl="7"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8pPr>
            <a:lvl9pPr marL="4114800" marR="0" lvl="8"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9pPr>
          </a:lstStyle>
          <a:p>
            <a:endParaRPr/>
          </a:p>
        </p:txBody>
      </p:sp>
      <p:sp>
        <p:nvSpPr>
          <p:cNvPr id="47" name="Google Shape;47;p42"/>
          <p:cNvSpPr txBox="1">
            <a:spLocks noGrp="1"/>
          </p:cNvSpPr>
          <p:nvPr>
            <p:ph type="body" idx="20"/>
          </p:nvPr>
        </p:nvSpPr>
        <p:spPr>
          <a:xfrm>
            <a:off x="10224046" y="3410967"/>
            <a:ext cx="540000" cy="1260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5000"/>
              </a:lnSpc>
              <a:spcBef>
                <a:spcPts val="700"/>
              </a:spcBef>
              <a:spcAft>
                <a:spcPts val="0"/>
              </a:spcAft>
              <a:buClr>
                <a:schemeClr val="dk2"/>
              </a:buClr>
              <a:buSzPts val="1200"/>
              <a:buFont typeface="Arial"/>
              <a:buNone/>
              <a:defRPr sz="1200" b="1" i="0" u="none" strike="noStrike" cap="none">
                <a:solidFill>
                  <a:schemeClr val="dk2"/>
                </a:solidFill>
                <a:latin typeface="Arial"/>
                <a:ea typeface="Arial"/>
                <a:cs typeface="Arial"/>
                <a:sym typeface="Arial"/>
              </a:defRPr>
            </a:lvl2pPr>
            <a:lvl3pPr marL="1371600" marR="0" lvl="2"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3pPr>
            <a:lvl4pPr marL="1828800" marR="0" lvl="3"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4pPr>
            <a:lvl5pPr marL="2286000" marR="0" lvl="4"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5pPr>
            <a:lvl6pPr marL="2743200" marR="0" lvl="5"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6pPr>
            <a:lvl7pPr marL="3200400" marR="0" lvl="6"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7pPr>
            <a:lvl8pPr marL="3657600" marR="0" lvl="7"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8pPr>
            <a:lvl9pPr marL="4114800" marR="0" lvl="8"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9pPr>
          </a:lstStyle>
          <a:p>
            <a:endParaRPr/>
          </a:p>
        </p:txBody>
      </p:sp>
      <p:sp>
        <p:nvSpPr>
          <p:cNvPr id="48" name="Google Shape;48;p42"/>
          <p:cNvSpPr txBox="1">
            <a:spLocks noGrp="1"/>
          </p:cNvSpPr>
          <p:nvPr>
            <p:ph type="body" idx="21"/>
          </p:nvPr>
        </p:nvSpPr>
        <p:spPr>
          <a:xfrm>
            <a:off x="10224046" y="4904010"/>
            <a:ext cx="540000" cy="1260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5000"/>
              </a:lnSpc>
              <a:spcBef>
                <a:spcPts val="700"/>
              </a:spcBef>
              <a:spcAft>
                <a:spcPts val="0"/>
              </a:spcAft>
              <a:buClr>
                <a:schemeClr val="dk2"/>
              </a:buClr>
              <a:buSzPts val="1200"/>
              <a:buFont typeface="Arial"/>
              <a:buNone/>
              <a:defRPr sz="1200" b="1" i="0" u="none" strike="noStrike" cap="none">
                <a:solidFill>
                  <a:schemeClr val="dk2"/>
                </a:solidFill>
                <a:latin typeface="Arial"/>
                <a:ea typeface="Arial"/>
                <a:cs typeface="Arial"/>
                <a:sym typeface="Arial"/>
              </a:defRPr>
            </a:lvl2pPr>
            <a:lvl3pPr marL="1371600" marR="0" lvl="2"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3pPr>
            <a:lvl4pPr marL="1828800" marR="0" lvl="3"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4pPr>
            <a:lvl5pPr marL="2286000" marR="0" lvl="4" indent="-228600" algn="l" rtl="0">
              <a:lnSpc>
                <a:spcPct val="90000"/>
              </a:lnSpc>
              <a:spcBef>
                <a:spcPts val="0"/>
              </a:spcBef>
              <a:spcAft>
                <a:spcPts val="0"/>
              </a:spcAft>
              <a:buClr>
                <a:srgbClr val="00B0F0"/>
              </a:buClr>
              <a:buSzPts val="1400"/>
              <a:buFont typeface="Arial"/>
              <a:buNone/>
              <a:defRPr sz="1400" b="1" i="0" u="none" strike="noStrike" cap="none">
                <a:solidFill>
                  <a:srgbClr val="00B0F0"/>
                </a:solidFill>
                <a:latin typeface="Arial"/>
                <a:ea typeface="Arial"/>
                <a:cs typeface="Arial"/>
                <a:sym typeface="Arial"/>
              </a:defRPr>
            </a:lvl5pPr>
            <a:lvl6pPr marL="2743200" marR="0" lvl="5"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6pPr>
            <a:lvl7pPr marL="3200400" marR="0" lvl="6"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7pPr>
            <a:lvl8pPr marL="3657600" marR="0" lvl="7"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8pPr>
            <a:lvl9pPr marL="4114800" marR="0" lvl="8" indent="-348424" algn="l" rtl="0">
              <a:lnSpc>
                <a:spcPct val="90000"/>
              </a:lnSpc>
              <a:spcBef>
                <a:spcPts val="524"/>
              </a:spcBef>
              <a:spcAft>
                <a:spcPts val="0"/>
              </a:spcAft>
              <a:buClr>
                <a:schemeClr val="dk1"/>
              </a:buClr>
              <a:buSzPts val="1887"/>
              <a:buFont typeface="Arial"/>
              <a:buChar char="•"/>
              <a:defRPr sz="1887"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2054032992"/>
      </p:ext>
    </p:extLst>
  </p:cSld>
  <p:clrMapOvr>
    <a:masterClrMapping/>
  </p:clrMapOvr>
  <p:extLst>
    <p:ext uri="{DCECCB84-F9BA-43D5-87BE-67443E8EF086}">
      <p15:sldGuideLst xmlns:p15="http://schemas.microsoft.com/office/powerpoint/2012/main">
        <p15:guide id="1" pos="4025">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Ouverture de chapitre Verte">
    <p:bg>
      <p:bgPr>
        <a:solidFill>
          <a:schemeClr val="bg1"/>
        </a:solidFill>
        <a:effectLst/>
      </p:bgPr>
    </p:bg>
    <p:spTree>
      <p:nvGrpSpPr>
        <p:cNvPr id="1" name=""/>
        <p:cNvGrpSpPr/>
        <p:nvPr/>
      </p:nvGrpSpPr>
      <p:grpSpPr>
        <a:xfrm>
          <a:off x="0" y="0"/>
          <a:ext cx="0" cy="0"/>
          <a:chOff x="0" y="0"/>
          <a:chExt cx="0" cy="0"/>
        </a:xfrm>
      </p:grpSpPr>
      <p:grpSp>
        <p:nvGrpSpPr>
          <p:cNvPr id="8" name="Groupe 7">
            <a:extLst>
              <a:ext uri="{FF2B5EF4-FFF2-40B4-BE49-F238E27FC236}">
                <a16:creationId xmlns:a16="http://schemas.microsoft.com/office/drawing/2014/main" id="{B5C26AE2-65B1-0C44-AEC1-72CE7ED5CD52}"/>
              </a:ext>
            </a:extLst>
          </p:cNvPr>
          <p:cNvGrpSpPr/>
          <p:nvPr userDrawn="1"/>
        </p:nvGrpSpPr>
        <p:grpSpPr>
          <a:xfrm>
            <a:off x="-23791" y="7999"/>
            <a:ext cx="12803166" cy="7197841"/>
            <a:chOff x="-19220" y="7999"/>
            <a:chExt cx="9155181" cy="5146972"/>
          </a:xfrm>
        </p:grpSpPr>
        <p:pic>
          <p:nvPicPr>
            <p:cNvPr id="5" name="Graphique 4">
              <a:extLst>
                <a:ext uri="{FF2B5EF4-FFF2-40B4-BE49-F238E27FC236}">
                  <a16:creationId xmlns:a16="http://schemas.microsoft.com/office/drawing/2014/main" id="{6EA4BE52-C161-3848-BC65-B03DEF5C4FA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9220" y="2822260"/>
              <a:ext cx="4056888" cy="2332711"/>
            </a:xfrm>
            <a:prstGeom prst="rect">
              <a:avLst/>
            </a:prstGeom>
          </p:spPr>
        </p:pic>
        <p:pic>
          <p:nvPicPr>
            <p:cNvPr id="6" name="Graphique 5">
              <a:extLst>
                <a:ext uri="{FF2B5EF4-FFF2-40B4-BE49-F238E27FC236}">
                  <a16:creationId xmlns:a16="http://schemas.microsoft.com/office/drawing/2014/main" id="{2F29FEB5-44E1-0F47-B46E-48000C7DFA6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346850" y="7999"/>
              <a:ext cx="2789111" cy="3414547"/>
            </a:xfrm>
            <a:prstGeom prst="rect">
              <a:avLst/>
            </a:prstGeom>
          </p:spPr>
        </p:pic>
        <p:pic>
          <p:nvPicPr>
            <p:cNvPr id="7" name="Graphique 6">
              <a:extLst>
                <a:ext uri="{FF2B5EF4-FFF2-40B4-BE49-F238E27FC236}">
                  <a16:creationId xmlns:a16="http://schemas.microsoft.com/office/drawing/2014/main" id="{90D075A8-B852-C245-8130-E0374640779E}"/>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2366067" y="86906"/>
              <a:ext cx="4411866" cy="4969688"/>
            </a:xfrm>
            <a:prstGeom prst="rect">
              <a:avLst/>
            </a:prstGeom>
          </p:spPr>
        </p:pic>
      </p:grpSp>
      <p:sp>
        <p:nvSpPr>
          <p:cNvPr id="9" name="Title 1">
            <a:extLst>
              <a:ext uri="{FF2B5EF4-FFF2-40B4-BE49-F238E27FC236}">
                <a16:creationId xmlns:a16="http://schemas.microsoft.com/office/drawing/2014/main" id="{C8E0B53C-35A4-BF48-85F5-253DD9792F1C}"/>
              </a:ext>
            </a:extLst>
          </p:cNvPr>
          <p:cNvSpPr>
            <a:spLocks noGrp="1"/>
          </p:cNvSpPr>
          <p:nvPr>
            <p:ph type="ctrTitle" hasCustomPrompt="1"/>
          </p:nvPr>
        </p:nvSpPr>
        <p:spPr>
          <a:xfrm>
            <a:off x="4035343" y="2791119"/>
            <a:ext cx="4843568" cy="1260000"/>
          </a:xfrm>
          <a:prstGeom prst="rect">
            <a:avLst/>
          </a:prstGeom>
        </p:spPr>
        <p:txBody>
          <a:bodyPr anchor="b">
            <a:noAutofit/>
          </a:bodyPr>
          <a:lstStyle>
            <a:lvl1pPr algn="l">
              <a:lnSpc>
                <a:spcPct val="100000"/>
              </a:lnSpc>
              <a:defRPr sz="3500">
                <a:solidFill>
                  <a:schemeClr val="tx1"/>
                </a:solidFill>
              </a:defRPr>
            </a:lvl1pPr>
          </a:lstStyle>
          <a:p>
            <a:r>
              <a:rPr lang="fr-FR" dirty="0"/>
              <a:t>Ouverture de chapitre sur plusieurs lignes</a:t>
            </a:r>
            <a:endParaRPr lang="en-US" dirty="0"/>
          </a:p>
        </p:txBody>
      </p:sp>
      <p:sp>
        <p:nvSpPr>
          <p:cNvPr id="10" name="Subtitle 2">
            <a:extLst>
              <a:ext uri="{FF2B5EF4-FFF2-40B4-BE49-F238E27FC236}">
                <a16:creationId xmlns:a16="http://schemas.microsoft.com/office/drawing/2014/main" id="{FF08CC7E-F2ED-9041-8136-C2EDBC4932FE}"/>
              </a:ext>
            </a:extLst>
          </p:cNvPr>
          <p:cNvSpPr>
            <a:spLocks noGrp="1"/>
          </p:cNvSpPr>
          <p:nvPr>
            <p:ph type="subTitle" idx="10"/>
          </p:nvPr>
        </p:nvSpPr>
        <p:spPr>
          <a:xfrm>
            <a:off x="4035343" y="4216628"/>
            <a:ext cx="4843568" cy="360000"/>
          </a:xfrm>
          <a:prstGeom prst="rect">
            <a:avLst/>
          </a:prstGeom>
        </p:spPr>
        <p:txBody>
          <a:bodyPr anchor="t">
            <a:noAutofit/>
          </a:bodyPr>
          <a:lstStyle>
            <a:lvl1pPr marL="0" indent="0" algn="l">
              <a:buNone/>
              <a:defRPr sz="1600">
                <a:solidFill>
                  <a:schemeClr val="tx1"/>
                </a:solidFill>
              </a:defRPr>
            </a:lvl1pPr>
            <a:lvl2pPr marL="479237" indent="0" algn="ctr">
              <a:buNone/>
              <a:defRPr sz="2096"/>
            </a:lvl2pPr>
            <a:lvl3pPr marL="958474" indent="0" algn="ctr">
              <a:buNone/>
              <a:defRPr sz="1887"/>
            </a:lvl3pPr>
            <a:lvl4pPr marL="1437711" indent="0" algn="ctr">
              <a:buNone/>
              <a:defRPr sz="1677"/>
            </a:lvl4pPr>
            <a:lvl5pPr marL="1916948" indent="0" algn="ctr">
              <a:buNone/>
              <a:defRPr sz="1677"/>
            </a:lvl5pPr>
            <a:lvl6pPr marL="2396185" indent="0" algn="ctr">
              <a:buNone/>
              <a:defRPr sz="1677"/>
            </a:lvl6pPr>
            <a:lvl7pPr marL="2875422" indent="0" algn="ctr">
              <a:buNone/>
              <a:defRPr sz="1677"/>
            </a:lvl7pPr>
            <a:lvl8pPr marL="3354659" indent="0" algn="ctr">
              <a:buNone/>
              <a:defRPr sz="1677"/>
            </a:lvl8pPr>
            <a:lvl9pPr marL="3833896" indent="0" algn="ctr">
              <a:buNone/>
              <a:defRPr sz="1677"/>
            </a:lvl9pPr>
          </a:lstStyle>
          <a:p>
            <a:r>
              <a:rPr lang="fr-FR" dirty="0"/>
              <a:t>Modifiez le style des sous-titres du masque</a:t>
            </a:r>
            <a:endParaRPr lang="en-US" dirty="0"/>
          </a:p>
        </p:txBody>
      </p:sp>
      <p:sp>
        <p:nvSpPr>
          <p:cNvPr id="11" name="Text Placeholder 2">
            <a:extLst>
              <a:ext uri="{FF2B5EF4-FFF2-40B4-BE49-F238E27FC236}">
                <a16:creationId xmlns:a16="http://schemas.microsoft.com/office/drawing/2014/main" id="{C7E4EDC7-1E16-E54A-9E24-C5E11DF112F7}"/>
              </a:ext>
            </a:extLst>
          </p:cNvPr>
          <p:cNvSpPr>
            <a:spLocks noGrp="1"/>
          </p:cNvSpPr>
          <p:nvPr>
            <p:ph type="body" idx="1" hasCustomPrompt="1"/>
          </p:nvPr>
        </p:nvSpPr>
        <p:spPr>
          <a:xfrm>
            <a:off x="79043" y="4653193"/>
            <a:ext cx="3240000" cy="2520000"/>
          </a:xfrm>
          <a:prstGeom prst="rect">
            <a:avLst/>
          </a:prstGeom>
        </p:spPr>
        <p:txBody>
          <a:bodyPr>
            <a:noAutofit/>
          </a:bodyPr>
          <a:lstStyle>
            <a:lvl1pPr marL="0" indent="0" algn="ctr">
              <a:buNone/>
              <a:defRPr sz="18000" b="1" spc="-1200" baseline="0">
                <a:solidFill>
                  <a:schemeClr val="bg1"/>
                </a:solidFill>
              </a:defRPr>
            </a:lvl1pPr>
            <a:lvl2pPr marL="479237" indent="0">
              <a:buNone/>
              <a:defRPr sz="2096">
                <a:solidFill>
                  <a:schemeClr val="tx1">
                    <a:tint val="75000"/>
                  </a:schemeClr>
                </a:solidFill>
              </a:defRPr>
            </a:lvl2pPr>
            <a:lvl3pPr marL="958474" indent="0">
              <a:buNone/>
              <a:defRPr sz="1887">
                <a:solidFill>
                  <a:schemeClr val="tx1">
                    <a:tint val="75000"/>
                  </a:schemeClr>
                </a:solidFill>
              </a:defRPr>
            </a:lvl3pPr>
            <a:lvl4pPr marL="1437711" indent="0">
              <a:buNone/>
              <a:defRPr sz="1677">
                <a:solidFill>
                  <a:schemeClr val="tx1">
                    <a:tint val="75000"/>
                  </a:schemeClr>
                </a:solidFill>
              </a:defRPr>
            </a:lvl4pPr>
            <a:lvl5pPr marL="1916948" indent="0">
              <a:buNone/>
              <a:defRPr sz="1677">
                <a:solidFill>
                  <a:schemeClr val="tx1">
                    <a:tint val="75000"/>
                  </a:schemeClr>
                </a:solidFill>
              </a:defRPr>
            </a:lvl5pPr>
            <a:lvl6pPr marL="2396185" indent="0">
              <a:buNone/>
              <a:defRPr sz="1677">
                <a:solidFill>
                  <a:schemeClr val="tx1">
                    <a:tint val="75000"/>
                  </a:schemeClr>
                </a:solidFill>
              </a:defRPr>
            </a:lvl6pPr>
            <a:lvl7pPr marL="2875422" indent="0">
              <a:buNone/>
              <a:defRPr sz="1677">
                <a:solidFill>
                  <a:schemeClr val="tx1">
                    <a:tint val="75000"/>
                  </a:schemeClr>
                </a:solidFill>
              </a:defRPr>
            </a:lvl7pPr>
            <a:lvl8pPr marL="3354659" indent="0">
              <a:buNone/>
              <a:defRPr sz="1677">
                <a:solidFill>
                  <a:schemeClr val="tx1">
                    <a:tint val="75000"/>
                  </a:schemeClr>
                </a:solidFill>
              </a:defRPr>
            </a:lvl8pPr>
            <a:lvl9pPr marL="3833896" indent="0">
              <a:buNone/>
              <a:defRPr sz="1677">
                <a:solidFill>
                  <a:schemeClr val="tx1">
                    <a:tint val="75000"/>
                  </a:schemeClr>
                </a:solidFill>
              </a:defRPr>
            </a:lvl9pPr>
          </a:lstStyle>
          <a:p>
            <a:pPr lvl="0"/>
            <a:r>
              <a:rPr lang="fr-FR" dirty="0"/>
              <a:t>N</a:t>
            </a:r>
          </a:p>
        </p:txBody>
      </p:sp>
    </p:spTree>
    <p:extLst>
      <p:ext uri="{BB962C8B-B14F-4D97-AF65-F5344CB8AC3E}">
        <p14:creationId xmlns:p14="http://schemas.microsoft.com/office/powerpoint/2010/main" val="2436535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Ouverture de chapitre Jaune">
    <p:bg>
      <p:bgPr>
        <a:solidFill>
          <a:schemeClr val="bg1"/>
        </a:solidFill>
        <a:effectLst/>
      </p:bgPr>
    </p:bg>
    <p:spTree>
      <p:nvGrpSpPr>
        <p:cNvPr id="1" name=""/>
        <p:cNvGrpSpPr/>
        <p:nvPr/>
      </p:nvGrpSpPr>
      <p:grpSpPr>
        <a:xfrm>
          <a:off x="0" y="0"/>
          <a:ext cx="0" cy="0"/>
          <a:chOff x="0" y="0"/>
          <a:chExt cx="0" cy="0"/>
        </a:xfrm>
      </p:grpSpPr>
      <p:grpSp>
        <p:nvGrpSpPr>
          <p:cNvPr id="14" name="Groupe 13">
            <a:extLst>
              <a:ext uri="{FF2B5EF4-FFF2-40B4-BE49-F238E27FC236}">
                <a16:creationId xmlns:a16="http://schemas.microsoft.com/office/drawing/2014/main" id="{0CD472D2-3561-3D4F-B23E-ACC8C91C8C94}"/>
              </a:ext>
            </a:extLst>
          </p:cNvPr>
          <p:cNvGrpSpPr/>
          <p:nvPr userDrawn="1"/>
        </p:nvGrpSpPr>
        <p:grpSpPr>
          <a:xfrm>
            <a:off x="-23791" y="7999"/>
            <a:ext cx="12819893" cy="7200555"/>
            <a:chOff x="-7749" y="7749"/>
            <a:chExt cx="9143709" cy="5135751"/>
          </a:xfrm>
        </p:grpSpPr>
        <p:pic>
          <p:nvPicPr>
            <p:cNvPr id="11" name="Graphique 10">
              <a:extLst>
                <a:ext uri="{FF2B5EF4-FFF2-40B4-BE49-F238E27FC236}">
                  <a16:creationId xmlns:a16="http://schemas.microsoft.com/office/drawing/2014/main" id="{971EC775-C09D-5B4F-B898-45BB26B5041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346849" y="7749"/>
              <a:ext cx="2789111" cy="3414547"/>
            </a:xfrm>
            <a:prstGeom prst="rect">
              <a:avLst/>
            </a:prstGeom>
          </p:spPr>
        </p:pic>
        <p:pic>
          <p:nvPicPr>
            <p:cNvPr id="12" name="Graphique 11">
              <a:extLst>
                <a:ext uri="{FF2B5EF4-FFF2-40B4-BE49-F238E27FC236}">
                  <a16:creationId xmlns:a16="http://schemas.microsoft.com/office/drawing/2014/main" id="{4DC6B68B-0832-0D49-A980-7B816110F4D5}"/>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749" y="2810789"/>
              <a:ext cx="4056888" cy="2332711"/>
            </a:xfrm>
            <a:prstGeom prst="rect">
              <a:avLst/>
            </a:prstGeom>
          </p:spPr>
        </p:pic>
        <p:pic>
          <p:nvPicPr>
            <p:cNvPr id="13" name="Graphique 12">
              <a:extLst>
                <a:ext uri="{FF2B5EF4-FFF2-40B4-BE49-F238E27FC236}">
                  <a16:creationId xmlns:a16="http://schemas.microsoft.com/office/drawing/2014/main" id="{DFDC1AA0-95D1-5749-BAC9-558496C7E28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2366067" y="86906"/>
              <a:ext cx="4411866" cy="4969688"/>
            </a:xfrm>
            <a:prstGeom prst="rect">
              <a:avLst/>
            </a:prstGeom>
          </p:spPr>
        </p:pic>
      </p:grpSp>
      <p:sp>
        <p:nvSpPr>
          <p:cNvPr id="9" name="Title 1">
            <a:extLst>
              <a:ext uri="{FF2B5EF4-FFF2-40B4-BE49-F238E27FC236}">
                <a16:creationId xmlns:a16="http://schemas.microsoft.com/office/drawing/2014/main" id="{9F4F37DA-FA3B-0044-A64A-DDE9D8F9D302}"/>
              </a:ext>
            </a:extLst>
          </p:cNvPr>
          <p:cNvSpPr>
            <a:spLocks noGrp="1"/>
          </p:cNvSpPr>
          <p:nvPr>
            <p:ph type="ctrTitle" hasCustomPrompt="1"/>
          </p:nvPr>
        </p:nvSpPr>
        <p:spPr>
          <a:xfrm>
            <a:off x="4035343" y="2791119"/>
            <a:ext cx="4843568" cy="1260000"/>
          </a:xfrm>
          <a:prstGeom prst="rect">
            <a:avLst/>
          </a:prstGeom>
        </p:spPr>
        <p:txBody>
          <a:bodyPr anchor="b">
            <a:noAutofit/>
          </a:bodyPr>
          <a:lstStyle>
            <a:lvl1pPr algn="l">
              <a:lnSpc>
                <a:spcPct val="100000"/>
              </a:lnSpc>
              <a:defRPr sz="3500">
                <a:solidFill>
                  <a:schemeClr val="tx1"/>
                </a:solidFill>
              </a:defRPr>
            </a:lvl1pPr>
          </a:lstStyle>
          <a:p>
            <a:r>
              <a:rPr lang="fr-FR" dirty="0"/>
              <a:t>Ouverture de chapitre sur plusieurs lignes</a:t>
            </a:r>
            <a:endParaRPr lang="en-US" dirty="0"/>
          </a:p>
        </p:txBody>
      </p:sp>
      <p:sp>
        <p:nvSpPr>
          <p:cNvPr id="10" name="Subtitle 2">
            <a:extLst>
              <a:ext uri="{FF2B5EF4-FFF2-40B4-BE49-F238E27FC236}">
                <a16:creationId xmlns:a16="http://schemas.microsoft.com/office/drawing/2014/main" id="{AF3880FB-C2AF-A647-88EA-4181F00FA022}"/>
              </a:ext>
            </a:extLst>
          </p:cNvPr>
          <p:cNvSpPr>
            <a:spLocks noGrp="1"/>
          </p:cNvSpPr>
          <p:nvPr>
            <p:ph type="subTitle" idx="10"/>
          </p:nvPr>
        </p:nvSpPr>
        <p:spPr>
          <a:xfrm>
            <a:off x="4035343" y="4216628"/>
            <a:ext cx="4843568" cy="360000"/>
          </a:xfrm>
          <a:prstGeom prst="rect">
            <a:avLst/>
          </a:prstGeom>
        </p:spPr>
        <p:txBody>
          <a:bodyPr anchor="t">
            <a:noAutofit/>
          </a:bodyPr>
          <a:lstStyle>
            <a:lvl1pPr marL="0" indent="0" algn="l">
              <a:buNone/>
              <a:defRPr sz="1600">
                <a:solidFill>
                  <a:schemeClr val="tx1"/>
                </a:solidFill>
              </a:defRPr>
            </a:lvl1pPr>
            <a:lvl2pPr marL="479237" indent="0" algn="ctr">
              <a:buNone/>
              <a:defRPr sz="2096"/>
            </a:lvl2pPr>
            <a:lvl3pPr marL="958474" indent="0" algn="ctr">
              <a:buNone/>
              <a:defRPr sz="1887"/>
            </a:lvl3pPr>
            <a:lvl4pPr marL="1437711" indent="0" algn="ctr">
              <a:buNone/>
              <a:defRPr sz="1677"/>
            </a:lvl4pPr>
            <a:lvl5pPr marL="1916948" indent="0" algn="ctr">
              <a:buNone/>
              <a:defRPr sz="1677"/>
            </a:lvl5pPr>
            <a:lvl6pPr marL="2396185" indent="0" algn="ctr">
              <a:buNone/>
              <a:defRPr sz="1677"/>
            </a:lvl6pPr>
            <a:lvl7pPr marL="2875422" indent="0" algn="ctr">
              <a:buNone/>
              <a:defRPr sz="1677"/>
            </a:lvl7pPr>
            <a:lvl8pPr marL="3354659" indent="0" algn="ctr">
              <a:buNone/>
              <a:defRPr sz="1677"/>
            </a:lvl8pPr>
            <a:lvl9pPr marL="3833896" indent="0" algn="ctr">
              <a:buNone/>
              <a:defRPr sz="1677"/>
            </a:lvl9pPr>
          </a:lstStyle>
          <a:p>
            <a:r>
              <a:rPr lang="fr-FR" dirty="0"/>
              <a:t>Modifiez le style des sous-titres du masque</a:t>
            </a:r>
            <a:endParaRPr lang="en-US" dirty="0"/>
          </a:p>
        </p:txBody>
      </p:sp>
      <p:sp>
        <p:nvSpPr>
          <p:cNvPr id="16" name="Text Placeholder 2">
            <a:extLst>
              <a:ext uri="{FF2B5EF4-FFF2-40B4-BE49-F238E27FC236}">
                <a16:creationId xmlns:a16="http://schemas.microsoft.com/office/drawing/2014/main" id="{3FFDBC0E-C628-AE4E-9976-DC39FCE2008F}"/>
              </a:ext>
            </a:extLst>
          </p:cNvPr>
          <p:cNvSpPr>
            <a:spLocks noGrp="1"/>
          </p:cNvSpPr>
          <p:nvPr>
            <p:ph type="body" idx="1" hasCustomPrompt="1"/>
          </p:nvPr>
        </p:nvSpPr>
        <p:spPr>
          <a:xfrm>
            <a:off x="79043" y="4653193"/>
            <a:ext cx="3240000" cy="2520000"/>
          </a:xfrm>
          <a:prstGeom prst="rect">
            <a:avLst/>
          </a:prstGeom>
        </p:spPr>
        <p:txBody>
          <a:bodyPr>
            <a:noAutofit/>
          </a:bodyPr>
          <a:lstStyle>
            <a:lvl1pPr marL="0" indent="0" algn="ctr">
              <a:buNone/>
              <a:defRPr sz="18000" b="1" spc="-1200" baseline="0">
                <a:solidFill>
                  <a:schemeClr val="bg1"/>
                </a:solidFill>
              </a:defRPr>
            </a:lvl1pPr>
            <a:lvl2pPr marL="479237" indent="0">
              <a:buNone/>
              <a:defRPr sz="2096">
                <a:solidFill>
                  <a:schemeClr val="tx1">
                    <a:tint val="75000"/>
                  </a:schemeClr>
                </a:solidFill>
              </a:defRPr>
            </a:lvl2pPr>
            <a:lvl3pPr marL="958474" indent="0">
              <a:buNone/>
              <a:defRPr sz="1887">
                <a:solidFill>
                  <a:schemeClr val="tx1">
                    <a:tint val="75000"/>
                  </a:schemeClr>
                </a:solidFill>
              </a:defRPr>
            </a:lvl3pPr>
            <a:lvl4pPr marL="1437711" indent="0">
              <a:buNone/>
              <a:defRPr sz="1677">
                <a:solidFill>
                  <a:schemeClr val="tx1">
                    <a:tint val="75000"/>
                  </a:schemeClr>
                </a:solidFill>
              </a:defRPr>
            </a:lvl4pPr>
            <a:lvl5pPr marL="1916948" indent="0">
              <a:buNone/>
              <a:defRPr sz="1677">
                <a:solidFill>
                  <a:schemeClr val="tx1">
                    <a:tint val="75000"/>
                  </a:schemeClr>
                </a:solidFill>
              </a:defRPr>
            </a:lvl5pPr>
            <a:lvl6pPr marL="2396185" indent="0">
              <a:buNone/>
              <a:defRPr sz="1677">
                <a:solidFill>
                  <a:schemeClr val="tx1">
                    <a:tint val="75000"/>
                  </a:schemeClr>
                </a:solidFill>
              </a:defRPr>
            </a:lvl6pPr>
            <a:lvl7pPr marL="2875422" indent="0">
              <a:buNone/>
              <a:defRPr sz="1677">
                <a:solidFill>
                  <a:schemeClr val="tx1">
                    <a:tint val="75000"/>
                  </a:schemeClr>
                </a:solidFill>
              </a:defRPr>
            </a:lvl7pPr>
            <a:lvl8pPr marL="3354659" indent="0">
              <a:buNone/>
              <a:defRPr sz="1677">
                <a:solidFill>
                  <a:schemeClr val="tx1">
                    <a:tint val="75000"/>
                  </a:schemeClr>
                </a:solidFill>
              </a:defRPr>
            </a:lvl8pPr>
            <a:lvl9pPr marL="3833896" indent="0">
              <a:buNone/>
              <a:defRPr sz="1677">
                <a:solidFill>
                  <a:schemeClr val="tx1">
                    <a:tint val="75000"/>
                  </a:schemeClr>
                </a:solidFill>
              </a:defRPr>
            </a:lvl9pPr>
          </a:lstStyle>
          <a:p>
            <a:pPr lvl="0"/>
            <a:r>
              <a:rPr lang="fr-FR" dirty="0"/>
              <a:t>N</a:t>
            </a:r>
          </a:p>
        </p:txBody>
      </p:sp>
    </p:spTree>
    <p:extLst>
      <p:ext uri="{BB962C8B-B14F-4D97-AF65-F5344CB8AC3E}">
        <p14:creationId xmlns:p14="http://schemas.microsoft.com/office/powerpoint/2010/main" val="864051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Ouverture de chapitre Orange">
    <p:bg>
      <p:bgPr>
        <a:solidFill>
          <a:schemeClr val="bg1"/>
        </a:solidFill>
        <a:effectLst/>
      </p:bgPr>
    </p:bg>
    <p:spTree>
      <p:nvGrpSpPr>
        <p:cNvPr id="1" name=""/>
        <p:cNvGrpSpPr/>
        <p:nvPr/>
      </p:nvGrpSpPr>
      <p:grpSpPr>
        <a:xfrm>
          <a:off x="0" y="0"/>
          <a:ext cx="0" cy="0"/>
          <a:chOff x="0" y="0"/>
          <a:chExt cx="0" cy="0"/>
        </a:xfrm>
      </p:grpSpPr>
      <p:grpSp>
        <p:nvGrpSpPr>
          <p:cNvPr id="13" name="Groupe 12">
            <a:extLst>
              <a:ext uri="{FF2B5EF4-FFF2-40B4-BE49-F238E27FC236}">
                <a16:creationId xmlns:a16="http://schemas.microsoft.com/office/drawing/2014/main" id="{0C0EB3CE-2D4F-1642-B943-FC7C336BA85D}"/>
              </a:ext>
            </a:extLst>
          </p:cNvPr>
          <p:cNvGrpSpPr/>
          <p:nvPr userDrawn="1"/>
        </p:nvGrpSpPr>
        <p:grpSpPr>
          <a:xfrm>
            <a:off x="-17272" y="7748"/>
            <a:ext cx="12813374" cy="7200806"/>
            <a:chOff x="-7750" y="7748"/>
            <a:chExt cx="9143709" cy="5138543"/>
          </a:xfrm>
        </p:grpSpPr>
        <p:pic>
          <p:nvPicPr>
            <p:cNvPr id="11" name="Graphique 10">
              <a:extLst>
                <a:ext uri="{FF2B5EF4-FFF2-40B4-BE49-F238E27FC236}">
                  <a16:creationId xmlns:a16="http://schemas.microsoft.com/office/drawing/2014/main" id="{A2BE7DB1-47CB-7448-B971-40031CA3ED9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346848" y="7748"/>
              <a:ext cx="2789111" cy="3414547"/>
            </a:xfrm>
            <a:prstGeom prst="rect">
              <a:avLst/>
            </a:prstGeom>
          </p:spPr>
        </p:pic>
        <p:pic>
          <p:nvPicPr>
            <p:cNvPr id="12" name="Graphique 11">
              <a:extLst>
                <a:ext uri="{FF2B5EF4-FFF2-40B4-BE49-F238E27FC236}">
                  <a16:creationId xmlns:a16="http://schemas.microsoft.com/office/drawing/2014/main" id="{722650BC-867E-2445-B9E8-D0EEC79DD4D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750" y="2813580"/>
              <a:ext cx="4056888" cy="2332711"/>
            </a:xfrm>
            <a:prstGeom prst="rect">
              <a:avLst/>
            </a:prstGeom>
          </p:spPr>
        </p:pic>
      </p:grpSp>
      <p:pic>
        <p:nvPicPr>
          <p:cNvPr id="7" name="Graphique 6">
            <a:extLst>
              <a:ext uri="{FF2B5EF4-FFF2-40B4-BE49-F238E27FC236}">
                <a16:creationId xmlns:a16="http://schemas.microsoft.com/office/drawing/2014/main" id="{1B4041CA-1826-B340-93FF-8618BF7B4288}"/>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3304406" y="118981"/>
            <a:ext cx="6185636" cy="6967727"/>
          </a:xfrm>
          <a:prstGeom prst="rect">
            <a:avLst/>
          </a:prstGeom>
        </p:spPr>
      </p:pic>
      <p:sp>
        <p:nvSpPr>
          <p:cNvPr id="9" name="Title 1">
            <a:extLst>
              <a:ext uri="{FF2B5EF4-FFF2-40B4-BE49-F238E27FC236}">
                <a16:creationId xmlns:a16="http://schemas.microsoft.com/office/drawing/2014/main" id="{AF96EA3D-71D7-2F4A-B73F-08FFAF0CBCCF}"/>
              </a:ext>
            </a:extLst>
          </p:cNvPr>
          <p:cNvSpPr>
            <a:spLocks noGrp="1"/>
          </p:cNvSpPr>
          <p:nvPr>
            <p:ph type="ctrTitle" hasCustomPrompt="1"/>
          </p:nvPr>
        </p:nvSpPr>
        <p:spPr>
          <a:xfrm>
            <a:off x="4035343" y="2791119"/>
            <a:ext cx="4843568" cy="1260000"/>
          </a:xfrm>
          <a:prstGeom prst="rect">
            <a:avLst/>
          </a:prstGeom>
        </p:spPr>
        <p:txBody>
          <a:bodyPr anchor="b">
            <a:noAutofit/>
          </a:bodyPr>
          <a:lstStyle>
            <a:lvl1pPr algn="l">
              <a:lnSpc>
                <a:spcPct val="100000"/>
              </a:lnSpc>
              <a:defRPr sz="3500">
                <a:solidFill>
                  <a:schemeClr val="tx1"/>
                </a:solidFill>
              </a:defRPr>
            </a:lvl1pPr>
          </a:lstStyle>
          <a:p>
            <a:r>
              <a:rPr lang="fr-FR" dirty="0"/>
              <a:t>Ouverture de chapitre sur plusieurs lignes</a:t>
            </a:r>
            <a:endParaRPr lang="en-US" dirty="0"/>
          </a:p>
        </p:txBody>
      </p:sp>
      <p:sp>
        <p:nvSpPr>
          <p:cNvPr id="10" name="Subtitle 2">
            <a:extLst>
              <a:ext uri="{FF2B5EF4-FFF2-40B4-BE49-F238E27FC236}">
                <a16:creationId xmlns:a16="http://schemas.microsoft.com/office/drawing/2014/main" id="{F7DE6F25-A944-C34C-9361-58BD5BD9177A}"/>
              </a:ext>
            </a:extLst>
          </p:cNvPr>
          <p:cNvSpPr>
            <a:spLocks noGrp="1"/>
          </p:cNvSpPr>
          <p:nvPr>
            <p:ph type="subTitle" idx="10"/>
          </p:nvPr>
        </p:nvSpPr>
        <p:spPr>
          <a:xfrm>
            <a:off x="4035343" y="4216628"/>
            <a:ext cx="4843568" cy="360000"/>
          </a:xfrm>
          <a:prstGeom prst="rect">
            <a:avLst/>
          </a:prstGeom>
        </p:spPr>
        <p:txBody>
          <a:bodyPr anchor="t">
            <a:noAutofit/>
          </a:bodyPr>
          <a:lstStyle>
            <a:lvl1pPr marL="0" indent="0" algn="l">
              <a:buNone/>
              <a:defRPr sz="1600">
                <a:solidFill>
                  <a:schemeClr val="tx1"/>
                </a:solidFill>
              </a:defRPr>
            </a:lvl1pPr>
            <a:lvl2pPr marL="479237" indent="0" algn="ctr">
              <a:buNone/>
              <a:defRPr sz="2096"/>
            </a:lvl2pPr>
            <a:lvl3pPr marL="958474" indent="0" algn="ctr">
              <a:buNone/>
              <a:defRPr sz="1887"/>
            </a:lvl3pPr>
            <a:lvl4pPr marL="1437711" indent="0" algn="ctr">
              <a:buNone/>
              <a:defRPr sz="1677"/>
            </a:lvl4pPr>
            <a:lvl5pPr marL="1916948" indent="0" algn="ctr">
              <a:buNone/>
              <a:defRPr sz="1677"/>
            </a:lvl5pPr>
            <a:lvl6pPr marL="2396185" indent="0" algn="ctr">
              <a:buNone/>
              <a:defRPr sz="1677"/>
            </a:lvl6pPr>
            <a:lvl7pPr marL="2875422" indent="0" algn="ctr">
              <a:buNone/>
              <a:defRPr sz="1677"/>
            </a:lvl7pPr>
            <a:lvl8pPr marL="3354659" indent="0" algn="ctr">
              <a:buNone/>
              <a:defRPr sz="1677"/>
            </a:lvl8pPr>
            <a:lvl9pPr marL="3833896" indent="0" algn="ctr">
              <a:buNone/>
              <a:defRPr sz="1677"/>
            </a:lvl9pPr>
          </a:lstStyle>
          <a:p>
            <a:r>
              <a:rPr lang="fr-FR" dirty="0"/>
              <a:t>Modifiez le style des sous-titres du masque</a:t>
            </a:r>
            <a:endParaRPr lang="en-US" dirty="0"/>
          </a:p>
        </p:txBody>
      </p:sp>
      <p:sp>
        <p:nvSpPr>
          <p:cNvPr id="15" name="Text Placeholder 2">
            <a:extLst>
              <a:ext uri="{FF2B5EF4-FFF2-40B4-BE49-F238E27FC236}">
                <a16:creationId xmlns:a16="http://schemas.microsoft.com/office/drawing/2014/main" id="{068A6B67-9404-6B49-B652-23C5FAB63250}"/>
              </a:ext>
            </a:extLst>
          </p:cNvPr>
          <p:cNvSpPr>
            <a:spLocks noGrp="1"/>
          </p:cNvSpPr>
          <p:nvPr>
            <p:ph type="body" idx="1" hasCustomPrompt="1"/>
          </p:nvPr>
        </p:nvSpPr>
        <p:spPr>
          <a:xfrm>
            <a:off x="79043" y="4653193"/>
            <a:ext cx="3240000" cy="2520000"/>
          </a:xfrm>
          <a:prstGeom prst="rect">
            <a:avLst/>
          </a:prstGeom>
        </p:spPr>
        <p:txBody>
          <a:bodyPr>
            <a:noAutofit/>
          </a:bodyPr>
          <a:lstStyle>
            <a:lvl1pPr marL="0" indent="0" algn="ctr">
              <a:buNone/>
              <a:defRPr sz="18000" b="1" spc="-1200" baseline="0">
                <a:solidFill>
                  <a:schemeClr val="bg1"/>
                </a:solidFill>
              </a:defRPr>
            </a:lvl1pPr>
            <a:lvl2pPr marL="479237" indent="0">
              <a:buNone/>
              <a:defRPr sz="2096">
                <a:solidFill>
                  <a:schemeClr val="tx1">
                    <a:tint val="75000"/>
                  </a:schemeClr>
                </a:solidFill>
              </a:defRPr>
            </a:lvl2pPr>
            <a:lvl3pPr marL="958474" indent="0">
              <a:buNone/>
              <a:defRPr sz="1887">
                <a:solidFill>
                  <a:schemeClr val="tx1">
                    <a:tint val="75000"/>
                  </a:schemeClr>
                </a:solidFill>
              </a:defRPr>
            </a:lvl3pPr>
            <a:lvl4pPr marL="1437711" indent="0">
              <a:buNone/>
              <a:defRPr sz="1677">
                <a:solidFill>
                  <a:schemeClr val="tx1">
                    <a:tint val="75000"/>
                  </a:schemeClr>
                </a:solidFill>
              </a:defRPr>
            </a:lvl4pPr>
            <a:lvl5pPr marL="1916948" indent="0">
              <a:buNone/>
              <a:defRPr sz="1677">
                <a:solidFill>
                  <a:schemeClr val="tx1">
                    <a:tint val="75000"/>
                  </a:schemeClr>
                </a:solidFill>
              </a:defRPr>
            </a:lvl5pPr>
            <a:lvl6pPr marL="2396185" indent="0">
              <a:buNone/>
              <a:defRPr sz="1677">
                <a:solidFill>
                  <a:schemeClr val="tx1">
                    <a:tint val="75000"/>
                  </a:schemeClr>
                </a:solidFill>
              </a:defRPr>
            </a:lvl6pPr>
            <a:lvl7pPr marL="2875422" indent="0">
              <a:buNone/>
              <a:defRPr sz="1677">
                <a:solidFill>
                  <a:schemeClr val="tx1">
                    <a:tint val="75000"/>
                  </a:schemeClr>
                </a:solidFill>
              </a:defRPr>
            </a:lvl7pPr>
            <a:lvl8pPr marL="3354659" indent="0">
              <a:buNone/>
              <a:defRPr sz="1677">
                <a:solidFill>
                  <a:schemeClr val="tx1">
                    <a:tint val="75000"/>
                  </a:schemeClr>
                </a:solidFill>
              </a:defRPr>
            </a:lvl8pPr>
            <a:lvl9pPr marL="3833896" indent="0">
              <a:buNone/>
              <a:defRPr sz="1677">
                <a:solidFill>
                  <a:schemeClr val="tx1">
                    <a:tint val="75000"/>
                  </a:schemeClr>
                </a:solidFill>
              </a:defRPr>
            </a:lvl9pPr>
          </a:lstStyle>
          <a:p>
            <a:pPr lvl="0"/>
            <a:r>
              <a:rPr lang="fr-FR" dirty="0"/>
              <a:t>N</a:t>
            </a:r>
          </a:p>
        </p:txBody>
      </p:sp>
    </p:spTree>
    <p:extLst>
      <p:ext uri="{BB962C8B-B14F-4D97-AF65-F5344CB8AC3E}">
        <p14:creationId xmlns:p14="http://schemas.microsoft.com/office/powerpoint/2010/main" val="2674990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Ouverture de chapitre Rose">
    <p:bg>
      <p:bgPr>
        <a:solidFill>
          <a:schemeClr val="bg1"/>
        </a:solidFill>
        <a:effectLst/>
      </p:bgPr>
    </p:bg>
    <p:spTree>
      <p:nvGrpSpPr>
        <p:cNvPr id="1" name=""/>
        <p:cNvGrpSpPr/>
        <p:nvPr/>
      </p:nvGrpSpPr>
      <p:grpSpPr>
        <a:xfrm>
          <a:off x="0" y="0"/>
          <a:ext cx="0" cy="0"/>
          <a:chOff x="0" y="0"/>
          <a:chExt cx="0" cy="0"/>
        </a:xfrm>
      </p:grpSpPr>
      <p:grpSp>
        <p:nvGrpSpPr>
          <p:cNvPr id="13" name="Groupe 12">
            <a:extLst>
              <a:ext uri="{FF2B5EF4-FFF2-40B4-BE49-F238E27FC236}">
                <a16:creationId xmlns:a16="http://schemas.microsoft.com/office/drawing/2014/main" id="{9C212DC9-CC04-3A42-BDBD-BD36C1936BAA}"/>
              </a:ext>
            </a:extLst>
          </p:cNvPr>
          <p:cNvGrpSpPr/>
          <p:nvPr userDrawn="1"/>
        </p:nvGrpSpPr>
        <p:grpSpPr>
          <a:xfrm>
            <a:off x="-23791" y="0"/>
            <a:ext cx="12810714" cy="7199313"/>
            <a:chOff x="-7750" y="7747"/>
            <a:chExt cx="9143708" cy="5138544"/>
          </a:xfrm>
        </p:grpSpPr>
        <p:pic>
          <p:nvPicPr>
            <p:cNvPr id="11" name="Graphique 10">
              <a:extLst>
                <a:ext uri="{FF2B5EF4-FFF2-40B4-BE49-F238E27FC236}">
                  <a16:creationId xmlns:a16="http://schemas.microsoft.com/office/drawing/2014/main" id="{3E5FA887-5EC3-6B44-9FA3-D44351FDD46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0" y="2813580"/>
              <a:ext cx="4056888" cy="2332711"/>
            </a:xfrm>
            <a:prstGeom prst="rect">
              <a:avLst/>
            </a:prstGeom>
          </p:spPr>
        </p:pic>
        <p:pic>
          <p:nvPicPr>
            <p:cNvPr id="12" name="Graphique 11">
              <a:extLst>
                <a:ext uri="{FF2B5EF4-FFF2-40B4-BE49-F238E27FC236}">
                  <a16:creationId xmlns:a16="http://schemas.microsoft.com/office/drawing/2014/main" id="{80C6D33C-737A-D247-8783-386E1411953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346847" y="7747"/>
              <a:ext cx="2789111" cy="3414547"/>
            </a:xfrm>
            <a:prstGeom prst="rect">
              <a:avLst/>
            </a:prstGeom>
          </p:spPr>
        </p:pic>
      </p:grpSp>
      <p:pic>
        <p:nvPicPr>
          <p:cNvPr id="7" name="Graphique 6">
            <a:extLst>
              <a:ext uri="{FF2B5EF4-FFF2-40B4-BE49-F238E27FC236}">
                <a16:creationId xmlns:a16="http://schemas.microsoft.com/office/drawing/2014/main" id="{01701603-F7DA-D744-A416-57D0FD7851DF}"/>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3304406" y="118981"/>
            <a:ext cx="6185636" cy="6967727"/>
          </a:xfrm>
          <a:prstGeom prst="rect">
            <a:avLst/>
          </a:prstGeom>
        </p:spPr>
      </p:pic>
      <p:sp>
        <p:nvSpPr>
          <p:cNvPr id="9" name="Title 1">
            <a:extLst>
              <a:ext uri="{FF2B5EF4-FFF2-40B4-BE49-F238E27FC236}">
                <a16:creationId xmlns:a16="http://schemas.microsoft.com/office/drawing/2014/main" id="{6C5C20C7-6BE6-AF49-8EF7-27B33F069FC2}"/>
              </a:ext>
            </a:extLst>
          </p:cNvPr>
          <p:cNvSpPr>
            <a:spLocks noGrp="1"/>
          </p:cNvSpPr>
          <p:nvPr>
            <p:ph type="ctrTitle" hasCustomPrompt="1"/>
          </p:nvPr>
        </p:nvSpPr>
        <p:spPr>
          <a:xfrm>
            <a:off x="4035343" y="2791119"/>
            <a:ext cx="4843568" cy="1260000"/>
          </a:xfrm>
          <a:prstGeom prst="rect">
            <a:avLst/>
          </a:prstGeom>
        </p:spPr>
        <p:txBody>
          <a:bodyPr anchor="b">
            <a:noAutofit/>
          </a:bodyPr>
          <a:lstStyle>
            <a:lvl1pPr algn="l">
              <a:lnSpc>
                <a:spcPct val="100000"/>
              </a:lnSpc>
              <a:defRPr sz="3500">
                <a:solidFill>
                  <a:schemeClr val="tx1"/>
                </a:solidFill>
              </a:defRPr>
            </a:lvl1pPr>
          </a:lstStyle>
          <a:p>
            <a:r>
              <a:rPr lang="fr-FR" dirty="0"/>
              <a:t>Ouverture de chapitre sur plusieurs lignes</a:t>
            </a:r>
            <a:endParaRPr lang="en-US" dirty="0"/>
          </a:p>
        </p:txBody>
      </p:sp>
      <p:sp>
        <p:nvSpPr>
          <p:cNvPr id="10" name="Subtitle 2">
            <a:extLst>
              <a:ext uri="{FF2B5EF4-FFF2-40B4-BE49-F238E27FC236}">
                <a16:creationId xmlns:a16="http://schemas.microsoft.com/office/drawing/2014/main" id="{D58F9640-D1BF-5245-B9E3-AE0AA879D2F5}"/>
              </a:ext>
            </a:extLst>
          </p:cNvPr>
          <p:cNvSpPr>
            <a:spLocks noGrp="1"/>
          </p:cNvSpPr>
          <p:nvPr>
            <p:ph type="subTitle" idx="10"/>
          </p:nvPr>
        </p:nvSpPr>
        <p:spPr>
          <a:xfrm>
            <a:off x="4035343" y="4216628"/>
            <a:ext cx="4843568" cy="360000"/>
          </a:xfrm>
          <a:prstGeom prst="rect">
            <a:avLst/>
          </a:prstGeom>
        </p:spPr>
        <p:txBody>
          <a:bodyPr anchor="t">
            <a:noAutofit/>
          </a:bodyPr>
          <a:lstStyle>
            <a:lvl1pPr marL="0" indent="0" algn="l">
              <a:buNone/>
              <a:defRPr sz="1600">
                <a:solidFill>
                  <a:schemeClr val="tx1"/>
                </a:solidFill>
              </a:defRPr>
            </a:lvl1pPr>
            <a:lvl2pPr marL="479237" indent="0" algn="ctr">
              <a:buNone/>
              <a:defRPr sz="2096"/>
            </a:lvl2pPr>
            <a:lvl3pPr marL="958474" indent="0" algn="ctr">
              <a:buNone/>
              <a:defRPr sz="1887"/>
            </a:lvl3pPr>
            <a:lvl4pPr marL="1437711" indent="0" algn="ctr">
              <a:buNone/>
              <a:defRPr sz="1677"/>
            </a:lvl4pPr>
            <a:lvl5pPr marL="1916948" indent="0" algn="ctr">
              <a:buNone/>
              <a:defRPr sz="1677"/>
            </a:lvl5pPr>
            <a:lvl6pPr marL="2396185" indent="0" algn="ctr">
              <a:buNone/>
              <a:defRPr sz="1677"/>
            </a:lvl6pPr>
            <a:lvl7pPr marL="2875422" indent="0" algn="ctr">
              <a:buNone/>
              <a:defRPr sz="1677"/>
            </a:lvl7pPr>
            <a:lvl8pPr marL="3354659" indent="0" algn="ctr">
              <a:buNone/>
              <a:defRPr sz="1677"/>
            </a:lvl8pPr>
            <a:lvl9pPr marL="3833896" indent="0" algn="ctr">
              <a:buNone/>
              <a:defRPr sz="1677"/>
            </a:lvl9pPr>
          </a:lstStyle>
          <a:p>
            <a:r>
              <a:rPr lang="fr-FR" dirty="0"/>
              <a:t>Modifiez le style des sous-titres du masque</a:t>
            </a:r>
            <a:endParaRPr lang="en-US" dirty="0"/>
          </a:p>
        </p:txBody>
      </p:sp>
      <p:sp>
        <p:nvSpPr>
          <p:cNvPr id="15" name="Text Placeholder 2">
            <a:extLst>
              <a:ext uri="{FF2B5EF4-FFF2-40B4-BE49-F238E27FC236}">
                <a16:creationId xmlns:a16="http://schemas.microsoft.com/office/drawing/2014/main" id="{901AA796-A7D6-A044-8125-A8351BA8D7E3}"/>
              </a:ext>
            </a:extLst>
          </p:cNvPr>
          <p:cNvSpPr>
            <a:spLocks noGrp="1"/>
          </p:cNvSpPr>
          <p:nvPr>
            <p:ph type="body" idx="1" hasCustomPrompt="1"/>
          </p:nvPr>
        </p:nvSpPr>
        <p:spPr>
          <a:xfrm>
            <a:off x="79043" y="4653193"/>
            <a:ext cx="3240000" cy="2520000"/>
          </a:xfrm>
          <a:prstGeom prst="rect">
            <a:avLst/>
          </a:prstGeom>
        </p:spPr>
        <p:txBody>
          <a:bodyPr>
            <a:noAutofit/>
          </a:bodyPr>
          <a:lstStyle>
            <a:lvl1pPr marL="0" indent="0" algn="ctr">
              <a:buNone/>
              <a:defRPr sz="18000" b="1" spc="-1200" baseline="0">
                <a:solidFill>
                  <a:schemeClr val="bg1"/>
                </a:solidFill>
              </a:defRPr>
            </a:lvl1pPr>
            <a:lvl2pPr marL="479237" indent="0">
              <a:buNone/>
              <a:defRPr sz="2096">
                <a:solidFill>
                  <a:schemeClr val="tx1">
                    <a:tint val="75000"/>
                  </a:schemeClr>
                </a:solidFill>
              </a:defRPr>
            </a:lvl2pPr>
            <a:lvl3pPr marL="958474" indent="0">
              <a:buNone/>
              <a:defRPr sz="1887">
                <a:solidFill>
                  <a:schemeClr val="tx1">
                    <a:tint val="75000"/>
                  </a:schemeClr>
                </a:solidFill>
              </a:defRPr>
            </a:lvl3pPr>
            <a:lvl4pPr marL="1437711" indent="0">
              <a:buNone/>
              <a:defRPr sz="1677">
                <a:solidFill>
                  <a:schemeClr val="tx1">
                    <a:tint val="75000"/>
                  </a:schemeClr>
                </a:solidFill>
              </a:defRPr>
            </a:lvl4pPr>
            <a:lvl5pPr marL="1916948" indent="0">
              <a:buNone/>
              <a:defRPr sz="1677">
                <a:solidFill>
                  <a:schemeClr val="tx1">
                    <a:tint val="75000"/>
                  </a:schemeClr>
                </a:solidFill>
              </a:defRPr>
            </a:lvl5pPr>
            <a:lvl6pPr marL="2396185" indent="0">
              <a:buNone/>
              <a:defRPr sz="1677">
                <a:solidFill>
                  <a:schemeClr val="tx1">
                    <a:tint val="75000"/>
                  </a:schemeClr>
                </a:solidFill>
              </a:defRPr>
            </a:lvl6pPr>
            <a:lvl7pPr marL="2875422" indent="0">
              <a:buNone/>
              <a:defRPr sz="1677">
                <a:solidFill>
                  <a:schemeClr val="tx1">
                    <a:tint val="75000"/>
                  </a:schemeClr>
                </a:solidFill>
              </a:defRPr>
            </a:lvl7pPr>
            <a:lvl8pPr marL="3354659" indent="0">
              <a:buNone/>
              <a:defRPr sz="1677">
                <a:solidFill>
                  <a:schemeClr val="tx1">
                    <a:tint val="75000"/>
                  </a:schemeClr>
                </a:solidFill>
              </a:defRPr>
            </a:lvl8pPr>
            <a:lvl9pPr marL="3833896" indent="0">
              <a:buNone/>
              <a:defRPr sz="1677">
                <a:solidFill>
                  <a:schemeClr val="tx1">
                    <a:tint val="75000"/>
                  </a:schemeClr>
                </a:solidFill>
              </a:defRPr>
            </a:lvl9pPr>
          </a:lstStyle>
          <a:p>
            <a:pPr lvl="0"/>
            <a:r>
              <a:rPr lang="fr-FR" dirty="0"/>
              <a:t>N</a:t>
            </a:r>
          </a:p>
        </p:txBody>
      </p:sp>
    </p:spTree>
    <p:extLst>
      <p:ext uri="{BB962C8B-B14F-4D97-AF65-F5344CB8AC3E}">
        <p14:creationId xmlns:p14="http://schemas.microsoft.com/office/powerpoint/2010/main" val="2730838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Ouverture de chapitre Violette">
    <p:bg>
      <p:bgPr>
        <a:solidFill>
          <a:schemeClr val="bg1"/>
        </a:solidFill>
        <a:effectLst/>
      </p:bgPr>
    </p:bg>
    <p:spTree>
      <p:nvGrpSpPr>
        <p:cNvPr id="1" name=""/>
        <p:cNvGrpSpPr/>
        <p:nvPr/>
      </p:nvGrpSpPr>
      <p:grpSpPr>
        <a:xfrm>
          <a:off x="0" y="0"/>
          <a:ext cx="0" cy="0"/>
          <a:chOff x="0" y="0"/>
          <a:chExt cx="0" cy="0"/>
        </a:xfrm>
      </p:grpSpPr>
      <p:grpSp>
        <p:nvGrpSpPr>
          <p:cNvPr id="13" name="Groupe 12">
            <a:extLst>
              <a:ext uri="{FF2B5EF4-FFF2-40B4-BE49-F238E27FC236}">
                <a16:creationId xmlns:a16="http://schemas.microsoft.com/office/drawing/2014/main" id="{454CDDE9-3BE9-FA47-9562-8156CE62691A}"/>
              </a:ext>
            </a:extLst>
          </p:cNvPr>
          <p:cNvGrpSpPr/>
          <p:nvPr userDrawn="1"/>
        </p:nvGrpSpPr>
        <p:grpSpPr>
          <a:xfrm>
            <a:off x="-23793" y="16042"/>
            <a:ext cx="12810978" cy="7192512"/>
            <a:chOff x="-7750" y="12707"/>
            <a:chExt cx="9143708" cy="5133584"/>
          </a:xfrm>
        </p:grpSpPr>
        <p:pic>
          <p:nvPicPr>
            <p:cNvPr id="11" name="Graphique 10">
              <a:extLst>
                <a:ext uri="{FF2B5EF4-FFF2-40B4-BE49-F238E27FC236}">
                  <a16:creationId xmlns:a16="http://schemas.microsoft.com/office/drawing/2014/main" id="{A26EA290-CFB3-C942-94F3-677F8E9FDB6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0" y="2813580"/>
              <a:ext cx="4056888" cy="2332711"/>
            </a:xfrm>
            <a:prstGeom prst="rect">
              <a:avLst/>
            </a:prstGeom>
          </p:spPr>
        </p:pic>
        <p:pic>
          <p:nvPicPr>
            <p:cNvPr id="12" name="Graphique 11">
              <a:extLst>
                <a:ext uri="{FF2B5EF4-FFF2-40B4-BE49-F238E27FC236}">
                  <a16:creationId xmlns:a16="http://schemas.microsoft.com/office/drawing/2014/main" id="{4023FCE1-7908-D943-A6E5-6104A081074E}"/>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346847" y="12707"/>
              <a:ext cx="2789111" cy="3414547"/>
            </a:xfrm>
            <a:prstGeom prst="rect">
              <a:avLst/>
            </a:prstGeom>
          </p:spPr>
        </p:pic>
      </p:grpSp>
      <p:pic>
        <p:nvPicPr>
          <p:cNvPr id="7" name="Graphique 6">
            <a:extLst>
              <a:ext uri="{FF2B5EF4-FFF2-40B4-BE49-F238E27FC236}">
                <a16:creationId xmlns:a16="http://schemas.microsoft.com/office/drawing/2014/main" id="{1130BBE8-5E75-394D-9A8D-961A510C55A6}"/>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3304406" y="118981"/>
            <a:ext cx="6185636" cy="6967727"/>
          </a:xfrm>
          <a:prstGeom prst="rect">
            <a:avLst/>
          </a:prstGeom>
        </p:spPr>
      </p:pic>
      <p:sp>
        <p:nvSpPr>
          <p:cNvPr id="9" name="Title 1">
            <a:extLst>
              <a:ext uri="{FF2B5EF4-FFF2-40B4-BE49-F238E27FC236}">
                <a16:creationId xmlns:a16="http://schemas.microsoft.com/office/drawing/2014/main" id="{C750E356-28F5-0F4F-888E-790F0F8AA26B}"/>
              </a:ext>
            </a:extLst>
          </p:cNvPr>
          <p:cNvSpPr>
            <a:spLocks noGrp="1"/>
          </p:cNvSpPr>
          <p:nvPr>
            <p:ph type="ctrTitle" hasCustomPrompt="1"/>
          </p:nvPr>
        </p:nvSpPr>
        <p:spPr>
          <a:xfrm>
            <a:off x="4035343" y="2791119"/>
            <a:ext cx="4843568" cy="1260000"/>
          </a:xfrm>
          <a:prstGeom prst="rect">
            <a:avLst/>
          </a:prstGeom>
        </p:spPr>
        <p:txBody>
          <a:bodyPr anchor="b">
            <a:noAutofit/>
          </a:bodyPr>
          <a:lstStyle>
            <a:lvl1pPr algn="l">
              <a:lnSpc>
                <a:spcPct val="100000"/>
              </a:lnSpc>
              <a:defRPr sz="3500">
                <a:solidFill>
                  <a:schemeClr val="tx1"/>
                </a:solidFill>
              </a:defRPr>
            </a:lvl1pPr>
          </a:lstStyle>
          <a:p>
            <a:r>
              <a:rPr lang="fr-FR" dirty="0"/>
              <a:t>Ouverture de chapitre sur plusieurs lignes</a:t>
            </a:r>
            <a:endParaRPr lang="en-US" dirty="0"/>
          </a:p>
        </p:txBody>
      </p:sp>
      <p:sp>
        <p:nvSpPr>
          <p:cNvPr id="10" name="Subtitle 2">
            <a:extLst>
              <a:ext uri="{FF2B5EF4-FFF2-40B4-BE49-F238E27FC236}">
                <a16:creationId xmlns:a16="http://schemas.microsoft.com/office/drawing/2014/main" id="{8BD359F0-8F7A-E947-91A7-B2CB85363623}"/>
              </a:ext>
            </a:extLst>
          </p:cNvPr>
          <p:cNvSpPr>
            <a:spLocks noGrp="1"/>
          </p:cNvSpPr>
          <p:nvPr>
            <p:ph type="subTitle" idx="10"/>
          </p:nvPr>
        </p:nvSpPr>
        <p:spPr>
          <a:xfrm>
            <a:off x="4035343" y="4216628"/>
            <a:ext cx="4843568" cy="360000"/>
          </a:xfrm>
          <a:prstGeom prst="rect">
            <a:avLst/>
          </a:prstGeom>
        </p:spPr>
        <p:txBody>
          <a:bodyPr anchor="t">
            <a:noAutofit/>
          </a:bodyPr>
          <a:lstStyle>
            <a:lvl1pPr marL="0" indent="0" algn="l">
              <a:buNone/>
              <a:defRPr sz="1600">
                <a:solidFill>
                  <a:schemeClr val="tx1"/>
                </a:solidFill>
              </a:defRPr>
            </a:lvl1pPr>
            <a:lvl2pPr marL="479237" indent="0" algn="ctr">
              <a:buNone/>
              <a:defRPr sz="2096"/>
            </a:lvl2pPr>
            <a:lvl3pPr marL="958474" indent="0" algn="ctr">
              <a:buNone/>
              <a:defRPr sz="1887"/>
            </a:lvl3pPr>
            <a:lvl4pPr marL="1437711" indent="0" algn="ctr">
              <a:buNone/>
              <a:defRPr sz="1677"/>
            </a:lvl4pPr>
            <a:lvl5pPr marL="1916948" indent="0" algn="ctr">
              <a:buNone/>
              <a:defRPr sz="1677"/>
            </a:lvl5pPr>
            <a:lvl6pPr marL="2396185" indent="0" algn="ctr">
              <a:buNone/>
              <a:defRPr sz="1677"/>
            </a:lvl6pPr>
            <a:lvl7pPr marL="2875422" indent="0" algn="ctr">
              <a:buNone/>
              <a:defRPr sz="1677"/>
            </a:lvl7pPr>
            <a:lvl8pPr marL="3354659" indent="0" algn="ctr">
              <a:buNone/>
              <a:defRPr sz="1677"/>
            </a:lvl8pPr>
            <a:lvl9pPr marL="3833896" indent="0" algn="ctr">
              <a:buNone/>
              <a:defRPr sz="1677"/>
            </a:lvl9pPr>
          </a:lstStyle>
          <a:p>
            <a:r>
              <a:rPr lang="fr-FR" dirty="0"/>
              <a:t>Modifiez le style des sous-titres du masque</a:t>
            </a:r>
            <a:endParaRPr lang="en-US" dirty="0"/>
          </a:p>
        </p:txBody>
      </p:sp>
      <p:sp>
        <p:nvSpPr>
          <p:cNvPr id="15" name="Text Placeholder 2">
            <a:extLst>
              <a:ext uri="{FF2B5EF4-FFF2-40B4-BE49-F238E27FC236}">
                <a16:creationId xmlns:a16="http://schemas.microsoft.com/office/drawing/2014/main" id="{8A3B1D56-BE87-3647-AF00-26C35A0F6FC2}"/>
              </a:ext>
            </a:extLst>
          </p:cNvPr>
          <p:cNvSpPr>
            <a:spLocks noGrp="1"/>
          </p:cNvSpPr>
          <p:nvPr>
            <p:ph type="body" idx="1" hasCustomPrompt="1"/>
          </p:nvPr>
        </p:nvSpPr>
        <p:spPr>
          <a:xfrm>
            <a:off x="79043" y="4653193"/>
            <a:ext cx="3240000" cy="2520000"/>
          </a:xfrm>
          <a:prstGeom prst="rect">
            <a:avLst/>
          </a:prstGeom>
        </p:spPr>
        <p:txBody>
          <a:bodyPr>
            <a:noAutofit/>
          </a:bodyPr>
          <a:lstStyle>
            <a:lvl1pPr marL="0" indent="0" algn="ctr">
              <a:buNone/>
              <a:defRPr sz="18000" b="1" spc="-1200" baseline="0">
                <a:solidFill>
                  <a:schemeClr val="bg1"/>
                </a:solidFill>
              </a:defRPr>
            </a:lvl1pPr>
            <a:lvl2pPr marL="479237" indent="0">
              <a:buNone/>
              <a:defRPr sz="2096">
                <a:solidFill>
                  <a:schemeClr val="tx1">
                    <a:tint val="75000"/>
                  </a:schemeClr>
                </a:solidFill>
              </a:defRPr>
            </a:lvl2pPr>
            <a:lvl3pPr marL="958474" indent="0">
              <a:buNone/>
              <a:defRPr sz="1887">
                <a:solidFill>
                  <a:schemeClr val="tx1">
                    <a:tint val="75000"/>
                  </a:schemeClr>
                </a:solidFill>
              </a:defRPr>
            </a:lvl3pPr>
            <a:lvl4pPr marL="1437711" indent="0">
              <a:buNone/>
              <a:defRPr sz="1677">
                <a:solidFill>
                  <a:schemeClr val="tx1">
                    <a:tint val="75000"/>
                  </a:schemeClr>
                </a:solidFill>
              </a:defRPr>
            </a:lvl4pPr>
            <a:lvl5pPr marL="1916948" indent="0">
              <a:buNone/>
              <a:defRPr sz="1677">
                <a:solidFill>
                  <a:schemeClr val="tx1">
                    <a:tint val="75000"/>
                  </a:schemeClr>
                </a:solidFill>
              </a:defRPr>
            </a:lvl5pPr>
            <a:lvl6pPr marL="2396185" indent="0">
              <a:buNone/>
              <a:defRPr sz="1677">
                <a:solidFill>
                  <a:schemeClr val="tx1">
                    <a:tint val="75000"/>
                  </a:schemeClr>
                </a:solidFill>
              </a:defRPr>
            </a:lvl6pPr>
            <a:lvl7pPr marL="2875422" indent="0">
              <a:buNone/>
              <a:defRPr sz="1677">
                <a:solidFill>
                  <a:schemeClr val="tx1">
                    <a:tint val="75000"/>
                  </a:schemeClr>
                </a:solidFill>
              </a:defRPr>
            </a:lvl7pPr>
            <a:lvl8pPr marL="3354659" indent="0">
              <a:buNone/>
              <a:defRPr sz="1677">
                <a:solidFill>
                  <a:schemeClr val="tx1">
                    <a:tint val="75000"/>
                  </a:schemeClr>
                </a:solidFill>
              </a:defRPr>
            </a:lvl8pPr>
            <a:lvl9pPr marL="3833896" indent="0">
              <a:buNone/>
              <a:defRPr sz="1677">
                <a:solidFill>
                  <a:schemeClr val="tx1">
                    <a:tint val="75000"/>
                  </a:schemeClr>
                </a:solidFill>
              </a:defRPr>
            </a:lvl9pPr>
          </a:lstStyle>
          <a:p>
            <a:pPr lvl="0"/>
            <a:r>
              <a:rPr lang="fr-FR" dirty="0"/>
              <a:t>N</a:t>
            </a:r>
          </a:p>
        </p:txBody>
      </p:sp>
    </p:spTree>
    <p:extLst>
      <p:ext uri="{BB962C8B-B14F-4D97-AF65-F5344CB8AC3E}">
        <p14:creationId xmlns:p14="http://schemas.microsoft.com/office/powerpoint/2010/main" val="494082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Ouverture de chapitre Rouge">
    <p:bg>
      <p:bgPr>
        <a:solidFill>
          <a:schemeClr val="bg1"/>
        </a:solidFill>
        <a:effectLst/>
      </p:bgPr>
    </p:bg>
    <p:spTree>
      <p:nvGrpSpPr>
        <p:cNvPr id="1" name=""/>
        <p:cNvGrpSpPr/>
        <p:nvPr/>
      </p:nvGrpSpPr>
      <p:grpSpPr>
        <a:xfrm>
          <a:off x="0" y="0"/>
          <a:ext cx="0" cy="0"/>
          <a:chOff x="0" y="0"/>
          <a:chExt cx="0" cy="0"/>
        </a:xfrm>
      </p:grpSpPr>
      <p:grpSp>
        <p:nvGrpSpPr>
          <p:cNvPr id="13" name="Groupe 12">
            <a:extLst>
              <a:ext uri="{FF2B5EF4-FFF2-40B4-BE49-F238E27FC236}">
                <a16:creationId xmlns:a16="http://schemas.microsoft.com/office/drawing/2014/main" id="{D59BE358-9770-E348-A0D6-A3DFEBB78DF3}"/>
              </a:ext>
            </a:extLst>
          </p:cNvPr>
          <p:cNvGrpSpPr/>
          <p:nvPr userDrawn="1"/>
        </p:nvGrpSpPr>
        <p:grpSpPr>
          <a:xfrm>
            <a:off x="-23793" y="0"/>
            <a:ext cx="12811483" cy="7195459"/>
            <a:chOff x="-7750" y="2044187"/>
            <a:chExt cx="9143254" cy="5135230"/>
          </a:xfrm>
        </p:grpSpPr>
        <p:pic>
          <p:nvPicPr>
            <p:cNvPr id="11" name="Graphique 10">
              <a:extLst>
                <a:ext uri="{FF2B5EF4-FFF2-40B4-BE49-F238E27FC236}">
                  <a16:creationId xmlns:a16="http://schemas.microsoft.com/office/drawing/2014/main" id="{CFEF50DD-E4FF-0540-9F93-F6F5D01F899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0" y="4846706"/>
              <a:ext cx="4056888" cy="2332711"/>
            </a:xfrm>
            <a:prstGeom prst="rect">
              <a:avLst/>
            </a:prstGeom>
          </p:spPr>
        </p:pic>
        <p:pic>
          <p:nvPicPr>
            <p:cNvPr id="12" name="Graphique 11">
              <a:extLst>
                <a:ext uri="{FF2B5EF4-FFF2-40B4-BE49-F238E27FC236}">
                  <a16:creationId xmlns:a16="http://schemas.microsoft.com/office/drawing/2014/main" id="{42D85D81-2A92-A84F-8845-D3996BFEC1F3}"/>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346393" y="2044187"/>
              <a:ext cx="2789111" cy="3414547"/>
            </a:xfrm>
            <a:prstGeom prst="rect">
              <a:avLst/>
            </a:prstGeom>
          </p:spPr>
        </p:pic>
      </p:grpSp>
      <p:pic>
        <p:nvPicPr>
          <p:cNvPr id="7" name="Graphique 6">
            <a:extLst>
              <a:ext uri="{FF2B5EF4-FFF2-40B4-BE49-F238E27FC236}">
                <a16:creationId xmlns:a16="http://schemas.microsoft.com/office/drawing/2014/main" id="{8136B9A5-DDF9-D74D-857D-E5E4FB7713D5}"/>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3304406" y="118981"/>
            <a:ext cx="6185635" cy="6967727"/>
          </a:xfrm>
          <a:prstGeom prst="rect">
            <a:avLst/>
          </a:prstGeom>
        </p:spPr>
      </p:pic>
      <p:sp>
        <p:nvSpPr>
          <p:cNvPr id="9" name="Title 1">
            <a:extLst>
              <a:ext uri="{FF2B5EF4-FFF2-40B4-BE49-F238E27FC236}">
                <a16:creationId xmlns:a16="http://schemas.microsoft.com/office/drawing/2014/main" id="{1FB31E1D-53C1-E44B-ADE4-C70EA5288C7C}"/>
              </a:ext>
            </a:extLst>
          </p:cNvPr>
          <p:cNvSpPr>
            <a:spLocks noGrp="1"/>
          </p:cNvSpPr>
          <p:nvPr userDrawn="1">
            <p:ph type="ctrTitle" hasCustomPrompt="1"/>
          </p:nvPr>
        </p:nvSpPr>
        <p:spPr>
          <a:xfrm>
            <a:off x="4035343" y="2791119"/>
            <a:ext cx="4843568" cy="1260000"/>
          </a:xfrm>
          <a:prstGeom prst="rect">
            <a:avLst/>
          </a:prstGeom>
        </p:spPr>
        <p:txBody>
          <a:bodyPr anchor="b">
            <a:noAutofit/>
          </a:bodyPr>
          <a:lstStyle>
            <a:lvl1pPr algn="l">
              <a:lnSpc>
                <a:spcPct val="100000"/>
              </a:lnSpc>
              <a:defRPr sz="3500">
                <a:solidFill>
                  <a:schemeClr val="tx1"/>
                </a:solidFill>
              </a:defRPr>
            </a:lvl1pPr>
          </a:lstStyle>
          <a:p>
            <a:r>
              <a:rPr lang="fr-FR" dirty="0"/>
              <a:t>Ouverture de chapitre sur plusieurs lignes</a:t>
            </a:r>
            <a:endParaRPr lang="en-US" dirty="0"/>
          </a:p>
        </p:txBody>
      </p:sp>
      <p:sp>
        <p:nvSpPr>
          <p:cNvPr id="10" name="Subtitle 2">
            <a:extLst>
              <a:ext uri="{FF2B5EF4-FFF2-40B4-BE49-F238E27FC236}">
                <a16:creationId xmlns:a16="http://schemas.microsoft.com/office/drawing/2014/main" id="{7F835F66-8112-C648-96CF-CB2BD4E48719}"/>
              </a:ext>
            </a:extLst>
          </p:cNvPr>
          <p:cNvSpPr>
            <a:spLocks noGrp="1"/>
          </p:cNvSpPr>
          <p:nvPr userDrawn="1">
            <p:ph type="subTitle" idx="10"/>
          </p:nvPr>
        </p:nvSpPr>
        <p:spPr>
          <a:xfrm>
            <a:off x="4035343" y="4216628"/>
            <a:ext cx="4843568" cy="360000"/>
          </a:xfrm>
          <a:prstGeom prst="rect">
            <a:avLst/>
          </a:prstGeom>
        </p:spPr>
        <p:txBody>
          <a:bodyPr anchor="t">
            <a:noAutofit/>
          </a:bodyPr>
          <a:lstStyle>
            <a:lvl1pPr marL="0" indent="0" algn="l">
              <a:buNone/>
              <a:defRPr sz="1600">
                <a:solidFill>
                  <a:schemeClr val="tx1"/>
                </a:solidFill>
              </a:defRPr>
            </a:lvl1pPr>
            <a:lvl2pPr marL="479237" indent="0" algn="ctr">
              <a:buNone/>
              <a:defRPr sz="2096"/>
            </a:lvl2pPr>
            <a:lvl3pPr marL="958474" indent="0" algn="ctr">
              <a:buNone/>
              <a:defRPr sz="1887"/>
            </a:lvl3pPr>
            <a:lvl4pPr marL="1437711" indent="0" algn="ctr">
              <a:buNone/>
              <a:defRPr sz="1677"/>
            </a:lvl4pPr>
            <a:lvl5pPr marL="1916948" indent="0" algn="ctr">
              <a:buNone/>
              <a:defRPr sz="1677"/>
            </a:lvl5pPr>
            <a:lvl6pPr marL="2396185" indent="0" algn="ctr">
              <a:buNone/>
              <a:defRPr sz="1677"/>
            </a:lvl6pPr>
            <a:lvl7pPr marL="2875422" indent="0" algn="ctr">
              <a:buNone/>
              <a:defRPr sz="1677"/>
            </a:lvl7pPr>
            <a:lvl8pPr marL="3354659" indent="0" algn="ctr">
              <a:buNone/>
              <a:defRPr sz="1677"/>
            </a:lvl8pPr>
            <a:lvl9pPr marL="3833896" indent="0" algn="ctr">
              <a:buNone/>
              <a:defRPr sz="1677"/>
            </a:lvl9pPr>
          </a:lstStyle>
          <a:p>
            <a:r>
              <a:rPr lang="fr-FR" dirty="0"/>
              <a:t>Modifiez le style des sous-titres du masque</a:t>
            </a:r>
            <a:endParaRPr lang="en-US" dirty="0"/>
          </a:p>
        </p:txBody>
      </p:sp>
      <p:sp>
        <p:nvSpPr>
          <p:cNvPr id="14" name="Text Placeholder 2">
            <a:extLst>
              <a:ext uri="{FF2B5EF4-FFF2-40B4-BE49-F238E27FC236}">
                <a16:creationId xmlns:a16="http://schemas.microsoft.com/office/drawing/2014/main" id="{7B83B702-0FEE-7542-BA28-AC4BA5A63A89}"/>
              </a:ext>
            </a:extLst>
          </p:cNvPr>
          <p:cNvSpPr>
            <a:spLocks noGrp="1"/>
          </p:cNvSpPr>
          <p:nvPr>
            <p:ph type="body" idx="1" hasCustomPrompt="1"/>
          </p:nvPr>
        </p:nvSpPr>
        <p:spPr>
          <a:xfrm>
            <a:off x="79043" y="4653193"/>
            <a:ext cx="3240000" cy="2520000"/>
          </a:xfrm>
          <a:prstGeom prst="rect">
            <a:avLst/>
          </a:prstGeom>
        </p:spPr>
        <p:txBody>
          <a:bodyPr>
            <a:noAutofit/>
          </a:bodyPr>
          <a:lstStyle>
            <a:lvl1pPr marL="0" indent="0" algn="ctr">
              <a:buNone/>
              <a:defRPr sz="18000" b="1" spc="-1200" baseline="0">
                <a:solidFill>
                  <a:schemeClr val="bg1"/>
                </a:solidFill>
              </a:defRPr>
            </a:lvl1pPr>
            <a:lvl2pPr marL="479237" indent="0">
              <a:buNone/>
              <a:defRPr sz="2096">
                <a:solidFill>
                  <a:schemeClr val="tx1">
                    <a:tint val="75000"/>
                  </a:schemeClr>
                </a:solidFill>
              </a:defRPr>
            </a:lvl2pPr>
            <a:lvl3pPr marL="958474" indent="0">
              <a:buNone/>
              <a:defRPr sz="1887">
                <a:solidFill>
                  <a:schemeClr val="tx1">
                    <a:tint val="75000"/>
                  </a:schemeClr>
                </a:solidFill>
              </a:defRPr>
            </a:lvl3pPr>
            <a:lvl4pPr marL="1437711" indent="0">
              <a:buNone/>
              <a:defRPr sz="1677">
                <a:solidFill>
                  <a:schemeClr val="tx1">
                    <a:tint val="75000"/>
                  </a:schemeClr>
                </a:solidFill>
              </a:defRPr>
            </a:lvl4pPr>
            <a:lvl5pPr marL="1916948" indent="0">
              <a:buNone/>
              <a:defRPr sz="1677">
                <a:solidFill>
                  <a:schemeClr val="tx1">
                    <a:tint val="75000"/>
                  </a:schemeClr>
                </a:solidFill>
              </a:defRPr>
            </a:lvl5pPr>
            <a:lvl6pPr marL="2396185" indent="0">
              <a:buNone/>
              <a:defRPr sz="1677">
                <a:solidFill>
                  <a:schemeClr val="tx1">
                    <a:tint val="75000"/>
                  </a:schemeClr>
                </a:solidFill>
              </a:defRPr>
            </a:lvl6pPr>
            <a:lvl7pPr marL="2875422" indent="0">
              <a:buNone/>
              <a:defRPr sz="1677">
                <a:solidFill>
                  <a:schemeClr val="tx1">
                    <a:tint val="75000"/>
                  </a:schemeClr>
                </a:solidFill>
              </a:defRPr>
            </a:lvl7pPr>
            <a:lvl8pPr marL="3354659" indent="0">
              <a:buNone/>
              <a:defRPr sz="1677">
                <a:solidFill>
                  <a:schemeClr val="tx1">
                    <a:tint val="75000"/>
                  </a:schemeClr>
                </a:solidFill>
              </a:defRPr>
            </a:lvl8pPr>
            <a:lvl9pPr marL="3833896" indent="0">
              <a:buNone/>
              <a:defRPr sz="1677">
                <a:solidFill>
                  <a:schemeClr val="tx1">
                    <a:tint val="75000"/>
                  </a:schemeClr>
                </a:solidFill>
              </a:defRPr>
            </a:lvl9pPr>
          </a:lstStyle>
          <a:p>
            <a:pPr lvl="0"/>
            <a:r>
              <a:rPr lang="fr-FR" dirty="0"/>
              <a:t>N</a:t>
            </a:r>
          </a:p>
        </p:txBody>
      </p:sp>
    </p:spTree>
    <p:extLst>
      <p:ext uri="{BB962C8B-B14F-4D97-AF65-F5344CB8AC3E}">
        <p14:creationId xmlns:p14="http://schemas.microsoft.com/office/powerpoint/2010/main" val="1598111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exte">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F866E7C9-3BAB-754E-9E1D-33317E22EF45}"/>
              </a:ext>
            </a:extLst>
          </p:cNvPr>
          <p:cNvGrpSpPr/>
          <p:nvPr userDrawn="1"/>
        </p:nvGrpSpPr>
        <p:grpSpPr>
          <a:xfrm>
            <a:off x="10872000" y="0"/>
            <a:ext cx="2261994" cy="3486926"/>
            <a:chOff x="7683645" y="0"/>
            <a:chExt cx="2261994" cy="3486926"/>
          </a:xfrm>
        </p:grpSpPr>
        <p:pic>
          <p:nvPicPr>
            <p:cNvPr id="7" name="Graphique 6">
              <a:extLst>
                <a:ext uri="{FF2B5EF4-FFF2-40B4-BE49-F238E27FC236}">
                  <a16:creationId xmlns:a16="http://schemas.microsoft.com/office/drawing/2014/main" id="{5B30D445-9FA4-5C44-8BCF-978693A8825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83645" y="0"/>
              <a:ext cx="1905000" cy="2332182"/>
            </a:xfrm>
            <a:prstGeom prst="rect">
              <a:avLst/>
            </a:prstGeom>
          </p:spPr>
        </p:pic>
        <p:pic>
          <p:nvPicPr>
            <p:cNvPr id="11" name="Graphique 10">
              <a:extLst>
                <a:ext uri="{FF2B5EF4-FFF2-40B4-BE49-F238E27FC236}">
                  <a16:creationId xmlns:a16="http://schemas.microsoft.com/office/drawing/2014/main" id="{71494F52-DD4D-EE4F-B253-64D2CFFE17C5}"/>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342361" y="1680934"/>
              <a:ext cx="1603278" cy="1805992"/>
            </a:xfrm>
            <a:prstGeom prst="rect">
              <a:avLst/>
            </a:prstGeom>
          </p:spPr>
        </p:pic>
      </p:grpSp>
      <p:sp>
        <p:nvSpPr>
          <p:cNvPr id="3" name="Text Placeholder 2"/>
          <p:cNvSpPr>
            <a:spLocks noGrp="1"/>
          </p:cNvSpPr>
          <p:nvPr>
            <p:ph type="body" idx="1"/>
          </p:nvPr>
        </p:nvSpPr>
        <p:spPr>
          <a:xfrm>
            <a:off x="999308" y="1122025"/>
            <a:ext cx="9748904" cy="360000"/>
          </a:xfrm>
          <a:prstGeom prst="rect">
            <a:avLst/>
          </a:prstGeom>
        </p:spPr>
        <p:txBody>
          <a:bodyPr anchor="t">
            <a:noAutofit/>
          </a:bodyPr>
          <a:lstStyle>
            <a:lvl1pPr marL="0" indent="0">
              <a:buNone/>
              <a:defRPr sz="1800" b="1">
                <a:solidFill>
                  <a:schemeClr val="tx2"/>
                </a:solidFill>
              </a:defRPr>
            </a:lvl1pPr>
            <a:lvl2pPr marL="479237" indent="0">
              <a:buNone/>
              <a:defRPr sz="2096" b="1"/>
            </a:lvl2pPr>
            <a:lvl3pPr marL="958474" indent="0">
              <a:buNone/>
              <a:defRPr sz="1887" b="1"/>
            </a:lvl3pPr>
            <a:lvl4pPr marL="1437711" indent="0">
              <a:buNone/>
              <a:defRPr sz="1677" b="1"/>
            </a:lvl4pPr>
            <a:lvl5pPr marL="1916948" indent="0">
              <a:buNone/>
              <a:defRPr sz="1677" b="1"/>
            </a:lvl5pPr>
            <a:lvl6pPr marL="2396185" indent="0">
              <a:buNone/>
              <a:defRPr sz="1677" b="1"/>
            </a:lvl6pPr>
            <a:lvl7pPr marL="2875422" indent="0">
              <a:buNone/>
              <a:defRPr sz="1677" b="1"/>
            </a:lvl7pPr>
            <a:lvl8pPr marL="3354659" indent="0">
              <a:buNone/>
              <a:defRPr sz="1677" b="1"/>
            </a:lvl8pPr>
            <a:lvl9pPr marL="3833896" indent="0">
              <a:buNone/>
              <a:defRPr sz="1677" b="1"/>
            </a:lvl9pPr>
          </a:lstStyle>
          <a:p>
            <a:pPr lvl="0"/>
            <a:r>
              <a:rPr lang="fr-FR" dirty="0"/>
              <a:t>Modifier les styles du texte du masque</a:t>
            </a:r>
          </a:p>
        </p:txBody>
      </p:sp>
      <p:sp>
        <p:nvSpPr>
          <p:cNvPr id="8" name="Footer Placeholder 7"/>
          <p:cNvSpPr>
            <a:spLocks noGrp="1"/>
          </p:cNvSpPr>
          <p:nvPr>
            <p:ph type="ftr" sz="quarter" idx="11"/>
          </p:nvPr>
        </p:nvSpPr>
        <p:spPr/>
        <p:txBody>
          <a:bodyPr>
            <a:noAutofit/>
          </a:bodyPr>
          <a:lstStyle/>
          <a:p>
            <a:r>
              <a:rPr lang="fr-FR"/>
              <a:t>Nom de la présentation et la date</a:t>
            </a:r>
          </a:p>
        </p:txBody>
      </p:sp>
      <p:sp>
        <p:nvSpPr>
          <p:cNvPr id="9" name="Slide Number Placeholder 8"/>
          <p:cNvSpPr>
            <a:spLocks noGrp="1"/>
          </p:cNvSpPr>
          <p:nvPr>
            <p:ph type="sldNum" sz="quarter" idx="12"/>
          </p:nvPr>
        </p:nvSpPr>
        <p:spPr/>
        <p:txBody>
          <a:bodyPr>
            <a:noAutofit/>
          </a:bodyPr>
          <a:lstStyle/>
          <a:p>
            <a:fld id="{FF67EF60-D3B0-409C-88CD-C39F952AE724}" type="slidenum">
              <a:rPr lang="fr-FR" smtClean="0"/>
              <a:t>‹N°›</a:t>
            </a:fld>
            <a:endParaRPr lang="fr-FR"/>
          </a:p>
        </p:txBody>
      </p:sp>
      <p:sp>
        <p:nvSpPr>
          <p:cNvPr id="12" name="Title 1">
            <a:extLst>
              <a:ext uri="{FF2B5EF4-FFF2-40B4-BE49-F238E27FC236}">
                <a16:creationId xmlns:a16="http://schemas.microsoft.com/office/drawing/2014/main" id="{E2711503-BF17-4F86-A93D-B03242E88BAB}"/>
              </a:ext>
            </a:extLst>
          </p:cNvPr>
          <p:cNvSpPr>
            <a:spLocks noGrp="1"/>
          </p:cNvSpPr>
          <p:nvPr>
            <p:ph type="title"/>
          </p:nvPr>
        </p:nvSpPr>
        <p:spPr>
          <a:xfrm>
            <a:off x="999308" y="614278"/>
            <a:ext cx="9748904" cy="468000"/>
          </a:xfrm>
          <a:prstGeom prst="rect">
            <a:avLst/>
          </a:prstGeom>
        </p:spPr>
        <p:txBody>
          <a:bodyPr>
            <a:noAutofit/>
          </a:bodyPr>
          <a:lstStyle>
            <a:lvl1pPr>
              <a:defRPr>
                <a:solidFill>
                  <a:schemeClr val="tx1"/>
                </a:solidFill>
              </a:defRPr>
            </a:lvl1pPr>
          </a:lstStyle>
          <a:p>
            <a:r>
              <a:rPr lang="fr-FR" dirty="0"/>
              <a:t>Modifiez le style du titre</a:t>
            </a:r>
            <a:endParaRPr lang="en-US" dirty="0"/>
          </a:p>
        </p:txBody>
      </p:sp>
      <p:sp>
        <p:nvSpPr>
          <p:cNvPr id="15" name="Espace réservé du texte 3">
            <a:extLst>
              <a:ext uri="{FF2B5EF4-FFF2-40B4-BE49-F238E27FC236}">
                <a16:creationId xmlns:a16="http://schemas.microsoft.com/office/drawing/2014/main" id="{051C1A2E-99D1-EC4F-8E99-B76237CD5BE2}"/>
              </a:ext>
            </a:extLst>
          </p:cNvPr>
          <p:cNvSpPr>
            <a:spLocks noGrp="1"/>
          </p:cNvSpPr>
          <p:nvPr>
            <p:ph type="body" sz="quarter" idx="14" hasCustomPrompt="1"/>
          </p:nvPr>
        </p:nvSpPr>
        <p:spPr>
          <a:xfrm>
            <a:off x="999308" y="2001450"/>
            <a:ext cx="10698187" cy="4176904"/>
          </a:xfrm>
          <a:prstGeom prst="rect">
            <a:avLst/>
          </a:prstGeom>
        </p:spPr>
        <p:txBody>
          <a:bodyPr>
            <a:noAutofit/>
          </a:bodyPr>
          <a:lstStyle>
            <a:lvl1pPr>
              <a:lnSpc>
                <a:spcPct val="100000"/>
              </a:lnSpc>
              <a:spcBef>
                <a:spcPts val="1200"/>
              </a:spcBef>
              <a:defRPr sz="1800" i="1">
                <a:solidFill>
                  <a:schemeClr val="tx2"/>
                </a:solidFill>
              </a:defRPr>
            </a:lvl1pPr>
            <a:lvl2pPr>
              <a:lnSpc>
                <a:spcPct val="100000"/>
              </a:lnSpc>
              <a:spcBef>
                <a:spcPts val="600"/>
              </a:spcBef>
              <a:defRPr sz="1400">
                <a:solidFill>
                  <a:schemeClr val="tx2"/>
                </a:solidFill>
              </a:defRPr>
            </a:lvl2pPr>
            <a:lvl3pPr marL="179388" marR="0"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sz="1400" b="1">
                <a:solidFill>
                  <a:schemeClr val="tx2"/>
                </a:solidFill>
              </a:defRPr>
            </a:lvl3pPr>
            <a:lvl4pPr marL="180000" marR="0"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sz="1400">
                <a:solidFill>
                  <a:schemeClr val="tx2"/>
                </a:solidFill>
              </a:defRPr>
            </a:lvl4pPr>
            <a:lvl5pPr marL="252000" marR="0"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sz="1400">
                <a:solidFill>
                  <a:schemeClr val="tx2"/>
                </a:solidFill>
              </a:defRPr>
            </a:lvl5pPr>
          </a:lstStyle>
          <a:p>
            <a:pPr lvl="0"/>
            <a:r>
              <a:rPr lang="fr-FR" dirty="0"/>
              <a:t>Niveau 1 (Arial italique 18 pt)</a:t>
            </a:r>
            <a:br>
              <a:rPr lang="fr-FR" dirty="0"/>
            </a:br>
            <a:r>
              <a:rPr lang="fr-FR" dirty="0"/>
              <a:t>Chapeau de la slide sur plusieurs lignes</a:t>
            </a:r>
          </a:p>
          <a:p>
            <a:pPr lvl="1"/>
            <a:r>
              <a:rPr lang="fr-FR" dirty="0"/>
              <a:t>Niveau 2 (Arial </a:t>
            </a:r>
            <a:r>
              <a:rPr lang="fr-FR" dirty="0" err="1"/>
              <a:t>regular</a:t>
            </a:r>
            <a:r>
              <a:rPr lang="fr-FR" dirty="0"/>
              <a:t> 14 pt) Texte courant</a:t>
            </a:r>
          </a:p>
          <a:p>
            <a:pPr marL="179388" marR="0" lvl="2" indent="-179388" algn="l" defTabSz="958474" rtl="0" eaLnBrk="1" fontAlgn="auto" latinLnBrk="0" hangingPunct="1">
              <a:lnSpc>
                <a:spcPct val="100000"/>
              </a:lnSpc>
              <a:spcBef>
                <a:spcPts val="1800"/>
              </a:spcBef>
              <a:spcAft>
                <a:spcPts val="0"/>
              </a:spcAft>
              <a:buClr>
                <a:srgbClr val="E20613"/>
              </a:buClr>
              <a:buSzTx/>
              <a:buFont typeface="+mj-lt"/>
              <a:buAutoNum type="arabicPeriod"/>
              <a:tabLst>
                <a:tab pos="179388" algn="l"/>
              </a:tabLst>
              <a:defRPr/>
            </a:pPr>
            <a:r>
              <a:rPr kumimoji="0" lang="fr-FR" sz="1400" b="1" i="0" u="none" strike="noStrike" kern="1200" cap="none" spc="0" normalizeH="0" baseline="0" noProof="0" dirty="0">
                <a:ln>
                  <a:noFill/>
                </a:ln>
                <a:solidFill>
                  <a:srgbClr val="82746C"/>
                </a:solidFill>
                <a:effectLst/>
                <a:uLnTx/>
                <a:uFillTx/>
                <a:latin typeface="+mn-lt"/>
                <a:ea typeface="+mn-ea"/>
                <a:cs typeface="+mn-cs"/>
              </a:rPr>
              <a:t>Niveau 3 [Arial </a:t>
            </a:r>
            <a:r>
              <a:rPr kumimoji="0" lang="fr-FR" sz="1400" b="1" i="0" u="none" strike="noStrike" kern="1200" cap="none" spc="0" normalizeH="0" baseline="0" noProof="0" dirty="0" err="1">
                <a:ln>
                  <a:noFill/>
                </a:ln>
                <a:solidFill>
                  <a:srgbClr val="82746C"/>
                </a:solidFill>
                <a:effectLst/>
                <a:uLnTx/>
                <a:uFillTx/>
                <a:latin typeface="+mn-lt"/>
                <a:ea typeface="+mn-ea"/>
                <a:cs typeface="+mn-cs"/>
              </a:rPr>
              <a:t>bold</a:t>
            </a:r>
            <a:r>
              <a:rPr kumimoji="0" lang="fr-FR" sz="1400" b="1" i="0" u="none" strike="noStrike" kern="1200" cap="none" spc="0" normalizeH="0" baseline="0" noProof="0" dirty="0">
                <a:ln>
                  <a:noFill/>
                </a:ln>
                <a:solidFill>
                  <a:srgbClr val="82746C"/>
                </a:solidFill>
                <a:effectLst/>
                <a:uLnTx/>
                <a:uFillTx/>
                <a:latin typeface="+mn-lt"/>
                <a:ea typeface="+mn-ea"/>
                <a:cs typeface="+mn-cs"/>
              </a:rPr>
              <a:t> 14 pt] Titre de paragraphe avec puce automatique numérotée</a:t>
            </a:r>
          </a:p>
          <a:p>
            <a:pPr marL="180000" marR="0" lvl="3" indent="126000" algn="l" defTabSz="958474" rtl="0" eaLnBrk="1" fontAlgn="auto" latinLnBrk="0" hangingPunct="1">
              <a:lnSpc>
                <a:spcPct val="100000"/>
              </a:lnSpc>
              <a:spcBef>
                <a:spcPts val="400"/>
              </a:spcBef>
              <a:spcAft>
                <a:spcPts val="0"/>
              </a:spcAft>
              <a:buClrTx/>
              <a:buSzPct val="80000"/>
              <a:buFont typeface="Verdana" panose="020B060403050404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4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ronde</a:t>
            </a:r>
          </a:p>
          <a:p>
            <a:pPr marL="252000" marR="0" lvl="4" indent="126000" algn="l" defTabSz="958474" rtl="0" eaLnBrk="1" fontAlgn="auto" latinLnBrk="0" hangingPunct="1">
              <a:lnSpc>
                <a:spcPct val="100000"/>
              </a:lnSpc>
              <a:spcBef>
                <a:spcPts val="4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82746C"/>
                </a:solidFill>
                <a:effectLst/>
                <a:uLnTx/>
                <a:uFillTx/>
                <a:latin typeface="+mn-lt"/>
                <a:ea typeface="+mn-ea"/>
                <a:cs typeface="+mn-cs"/>
              </a:rPr>
              <a:t>Niveau 5 [Arial </a:t>
            </a:r>
            <a:r>
              <a:rPr kumimoji="0" lang="fr-FR" sz="1400" b="0" i="0" u="none" strike="noStrike" kern="1200" cap="none" spc="0" normalizeH="0" baseline="0" noProof="0" dirty="0" err="1">
                <a:ln>
                  <a:noFill/>
                </a:ln>
                <a:solidFill>
                  <a:srgbClr val="82746C"/>
                </a:solidFill>
                <a:effectLst/>
                <a:uLnTx/>
                <a:uFillTx/>
                <a:latin typeface="+mn-lt"/>
                <a:ea typeface="+mn-ea"/>
                <a:cs typeface="+mn-cs"/>
              </a:rPr>
              <a:t>regular</a:t>
            </a:r>
            <a:r>
              <a:rPr kumimoji="0" lang="fr-FR" sz="1400" b="0" i="0" u="none" strike="noStrike" kern="1200" cap="none" spc="0" normalizeH="0" baseline="0" noProof="0" dirty="0">
                <a:ln>
                  <a:noFill/>
                </a:ln>
                <a:solidFill>
                  <a:srgbClr val="82746C"/>
                </a:solidFill>
                <a:effectLst/>
                <a:uLnTx/>
                <a:uFillTx/>
                <a:latin typeface="+mn-lt"/>
                <a:ea typeface="+mn-ea"/>
                <a:cs typeface="+mn-cs"/>
              </a:rPr>
              <a:t> 14 pt] avec puce tiret</a:t>
            </a:r>
          </a:p>
        </p:txBody>
      </p:sp>
    </p:spTree>
    <p:extLst>
      <p:ext uri="{BB962C8B-B14F-4D97-AF65-F5344CB8AC3E}">
        <p14:creationId xmlns:p14="http://schemas.microsoft.com/office/powerpoint/2010/main" val="2567964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6228000" y="6700160"/>
            <a:ext cx="5040000" cy="180000"/>
          </a:xfrm>
          <a:prstGeom prst="rect">
            <a:avLst/>
          </a:prstGeom>
        </p:spPr>
        <p:txBody>
          <a:bodyPr vert="horz" lIns="91440" tIns="45720" rIns="91440" bIns="45720" rtlCol="0" anchor="ctr">
            <a:noAutofit/>
          </a:bodyPr>
          <a:lstStyle>
            <a:lvl1pPr algn="r">
              <a:defRPr sz="800" b="0">
                <a:solidFill>
                  <a:schemeClr val="tx1"/>
                </a:solidFill>
              </a:defRPr>
            </a:lvl1pPr>
          </a:lstStyle>
          <a:p>
            <a:r>
              <a:rPr lang="fr-FR"/>
              <a:t>Nom de la présentation et la date</a:t>
            </a:r>
            <a:endParaRPr lang="fr-FR" dirty="0"/>
          </a:p>
        </p:txBody>
      </p:sp>
      <p:sp>
        <p:nvSpPr>
          <p:cNvPr id="6" name="Slide Number Placeholder 5"/>
          <p:cNvSpPr>
            <a:spLocks noGrp="1"/>
          </p:cNvSpPr>
          <p:nvPr>
            <p:ph type="sldNum" sz="quarter" idx="4"/>
          </p:nvPr>
        </p:nvSpPr>
        <p:spPr>
          <a:xfrm>
            <a:off x="11267999" y="6697779"/>
            <a:ext cx="519543" cy="180000"/>
          </a:xfrm>
          <a:prstGeom prst="rect">
            <a:avLst/>
          </a:prstGeom>
        </p:spPr>
        <p:txBody>
          <a:bodyPr vert="horz" lIns="91440" tIns="45720" rIns="91440" bIns="45720" rtlCol="0" anchor="ctr">
            <a:noAutofit/>
          </a:bodyPr>
          <a:lstStyle>
            <a:lvl1pPr algn="r">
              <a:defRPr sz="1100" b="1">
                <a:solidFill>
                  <a:schemeClr val="tx1"/>
                </a:solidFill>
              </a:defRPr>
            </a:lvl1pPr>
          </a:lstStyle>
          <a:p>
            <a:fld id="{FF67EF60-D3B0-409C-88CD-C39F952AE724}" type="slidenum">
              <a:rPr lang="fr-FR" smtClean="0"/>
              <a:pPr/>
              <a:t>‹N°›</a:t>
            </a:fld>
            <a:endParaRPr lang="fr-FR" dirty="0"/>
          </a:p>
        </p:txBody>
      </p:sp>
      <p:cxnSp>
        <p:nvCxnSpPr>
          <p:cNvPr id="10" name="Connecteur droit 9">
            <a:extLst>
              <a:ext uri="{FF2B5EF4-FFF2-40B4-BE49-F238E27FC236}">
                <a16:creationId xmlns:a16="http://schemas.microsoft.com/office/drawing/2014/main" id="{B78710A3-816F-496D-8A45-7384252DA309}"/>
              </a:ext>
            </a:extLst>
          </p:cNvPr>
          <p:cNvCxnSpPr>
            <a:cxnSpLocks/>
          </p:cNvCxnSpPr>
          <p:nvPr userDrawn="1"/>
        </p:nvCxnSpPr>
        <p:spPr>
          <a:xfrm>
            <a:off x="1099661" y="6334618"/>
            <a:ext cx="2446179"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Connecteur droit 10">
            <a:extLst>
              <a:ext uri="{FF2B5EF4-FFF2-40B4-BE49-F238E27FC236}">
                <a16:creationId xmlns:a16="http://schemas.microsoft.com/office/drawing/2014/main" id="{7ED1FEEF-FE2C-42E5-8EEA-DF13606A43C2}"/>
              </a:ext>
            </a:extLst>
          </p:cNvPr>
          <p:cNvCxnSpPr>
            <a:cxnSpLocks/>
          </p:cNvCxnSpPr>
          <p:nvPr userDrawn="1"/>
        </p:nvCxnSpPr>
        <p:spPr>
          <a:xfrm>
            <a:off x="3627120" y="6334618"/>
            <a:ext cx="7640880"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6649BB86-C357-484E-8C12-19607C7F8EFA}"/>
              </a:ext>
            </a:extLst>
          </p:cNvPr>
          <p:cNvCxnSpPr/>
          <p:nvPr userDrawn="1"/>
        </p:nvCxnSpPr>
        <p:spPr>
          <a:xfrm>
            <a:off x="11325600" y="6334618"/>
            <a:ext cx="370800"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id="{84CABB6B-B893-9644-A9B3-E6E89DCAE5CE}"/>
              </a:ext>
            </a:extLst>
          </p:cNvPr>
          <p:cNvPicPr>
            <a:picLocks noChangeAspect="1"/>
          </p:cNvPicPr>
          <p:nvPr userDrawn="1"/>
        </p:nvPicPr>
        <p:blipFill>
          <a:blip r:embed="rId26"/>
          <a:stretch>
            <a:fillRect/>
          </a:stretch>
        </p:blipFill>
        <p:spPr>
          <a:xfrm>
            <a:off x="1099660" y="6529608"/>
            <a:ext cx="2446179" cy="497216"/>
          </a:xfrm>
          <a:prstGeom prst="rect">
            <a:avLst/>
          </a:prstGeom>
        </p:spPr>
      </p:pic>
    </p:spTree>
    <p:extLst>
      <p:ext uri="{BB962C8B-B14F-4D97-AF65-F5344CB8AC3E}">
        <p14:creationId xmlns:p14="http://schemas.microsoft.com/office/powerpoint/2010/main" val="2798727441"/>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3" r:id="rId3"/>
    <p:sldLayoutId id="2147483674"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91" r:id="rId13"/>
    <p:sldLayoutId id="2147483689" r:id="rId14"/>
    <p:sldLayoutId id="2147483690" r:id="rId15"/>
    <p:sldLayoutId id="2147483677" r:id="rId16"/>
    <p:sldLayoutId id="2147483678" r:id="rId17"/>
    <p:sldLayoutId id="2147483679" r:id="rId18"/>
    <p:sldLayoutId id="2147483680" r:id="rId19"/>
    <p:sldLayoutId id="2147483675" r:id="rId20"/>
    <p:sldLayoutId id="2147483676" r:id="rId21"/>
    <p:sldLayoutId id="2147483667" r:id="rId22"/>
    <p:sldLayoutId id="2147483692" r:id="rId23"/>
    <p:sldLayoutId id="2147483693" r:id="rId24"/>
  </p:sldLayoutIdLst>
  <p:hf hdr="0" dt="0"/>
  <p:txStyles>
    <p:titleStyle>
      <a:lvl1pPr algn="l" defTabSz="958474" rtl="0" eaLnBrk="1" latinLnBrk="0" hangingPunct="1">
        <a:lnSpc>
          <a:spcPct val="90000"/>
        </a:lnSpc>
        <a:spcBef>
          <a:spcPct val="0"/>
        </a:spcBef>
        <a:buNone/>
        <a:defRPr sz="3000" b="1" kern="1200">
          <a:solidFill>
            <a:srgbClr val="00B0F0"/>
          </a:solidFill>
          <a:latin typeface="+mj-lt"/>
          <a:ea typeface="+mj-ea"/>
          <a:cs typeface="+mj-cs"/>
        </a:defRPr>
      </a:lvl1pPr>
    </p:titleStyle>
    <p:bodyStyle>
      <a:lvl1pPr marL="0" indent="0" algn="l" defTabSz="958474" rtl="0" eaLnBrk="1" latinLnBrk="0" hangingPunct="1">
        <a:lnSpc>
          <a:spcPct val="90000"/>
        </a:lnSpc>
        <a:spcBef>
          <a:spcPts val="0"/>
        </a:spcBef>
        <a:buFont typeface="Arial" panose="020B0604020202020204" pitchFamily="34" charset="0"/>
        <a:buNone/>
        <a:defRPr sz="2935" kern="1200">
          <a:solidFill>
            <a:srgbClr val="00B0F0"/>
          </a:solidFill>
          <a:latin typeface="+mn-lt"/>
          <a:ea typeface="+mn-ea"/>
          <a:cs typeface="+mn-cs"/>
        </a:defRPr>
      </a:lvl1pPr>
      <a:lvl2pPr marL="0" indent="0" algn="l" defTabSz="958474" rtl="0" eaLnBrk="1" latinLnBrk="0" hangingPunct="1">
        <a:lnSpc>
          <a:spcPct val="90000"/>
        </a:lnSpc>
        <a:spcBef>
          <a:spcPts val="0"/>
        </a:spcBef>
        <a:buFont typeface="Arial" panose="020B0604020202020204" pitchFamily="34" charset="0"/>
        <a:buNone/>
        <a:defRPr sz="2516" kern="1200">
          <a:solidFill>
            <a:srgbClr val="00B0F0"/>
          </a:solidFill>
          <a:latin typeface="+mn-lt"/>
          <a:ea typeface="+mn-ea"/>
          <a:cs typeface="+mn-cs"/>
        </a:defRPr>
      </a:lvl2pPr>
      <a:lvl3pPr marL="0" indent="0" algn="l" defTabSz="958474" rtl="0" eaLnBrk="1" latinLnBrk="0" hangingPunct="1">
        <a:lnSpc>
          <a:spcPct val="90000"/>
        </a:lnSpc>
        <a:spcBef>
          <a:spcPts val="0"/>
        </a:spcBef>
        <a:buFont typeface="Arial" panose="020B0604020202020204" pitchFamily="34" charset="0"/>
        <a:buNone/>
        <a:defRPr sz="2096" kern="1200">
          <a:solidFill>
            <a:srgbClr val="00B0F0"/>
          </a:solidFill>
          <a:latin typeface="+mn-lt"/>
          <a:ea typeface="+mn-ea"/>
          <a:cs typeface="+mn-cs"/>
        </a:defRPr>
      </a:lvl3pPr>
      <a:lvl4pPr marL="0" indent="0" algn="l" defTabSz="958474" rtl="0" eaLnBrk="1" latinLnBrk="0" hangingPunct="1">
        <a:lnSpc>
          <a:spcPct val="90000"/>
        </a:lnSpc>
        <a:spcBef>
          <a:spcPts val="0"/>
        </a:spcBef>
        <a:buFont typeface="Arial" panose="020B0604020202020204" pitchFamily="34" charset="0"/>
        <a:buNone/>
        <a:defRPr sz="1887" kern="1200">
          <a:solidFill>
            <a:srgbClr val="00B0F0"/>
          </a:solidFill>
          <a:latin typeface="+mn-lt"/>
          <a:ea typeface="+mn-ea"/>
          <a:cs typeface="+mn-cs"/>
        </a:defRPr>
      </a:lvl4pPr>
      <a:lvl5pPr marL="0" indent="0" algn="l" defTabSz="958474" rtl="0" eaLnBrk="1" latinLnBrk="0" hangingPunct="1">
        <a:lnSpc>
          <a:spcPct val="90000"/>
        </a:lnSpc>
        <a:spcBef>
          <a:spcPts val="0"/>
        </a:spcBef>
        <a:buFont typeface="Arial" panose="020B0604020202020204" pitchFamily="34" charset="0"/>
        <a:buNone/>
        <a:defRPr sz="1887" kern="1200">
          <a:solidFill>
            <a:srgbClr val="00B0F0"/>
          </a:solidFill>
          <a:latin typeface="+mn-lt"/>
          <a:ea typeface="+mn-ea"/>
          <a:cs typeface="+mn-cs"/>
        </a:defRPr>
      </a:lvl5pPr>
      <a:lvl6pPr marL="2635804" indent="-239619" algn="l" defTabSz="958474" rtl="0" eaLnBrk="1" latinLnBrk="0" hangingPunct="1">
        <a:lnSpc>
          <a:spcPct val="90000"/>
        </a:lnSpc>
        <a:spcBef>
          <a:spcPts val="524"/>
        </a:spcBef>
        <a:buFont typeface="Arial" panose="020B0604020202020204" pitchFamily="34" charset="0"/>
        <a:buChar char="•"/>
        <a:defRPr sz="1887" kern="1200">
          <a:solidFill>
            <a:schemeClr val="tx1"/>
          </a:solidFill>
          <a:latin typeface="+mn-lt"/>
          <a:ea typeface="+mn-ea"/>
          <a:cs typeface="+mn-cs"/>
        </a:defRPr>
      </a:lvl6pPr>
      <a:lvl7pPr marL="3115041" indent="-239619" algn="l" defTabSz="958474" rtl="0" eaLnBrk="1" latinLnBrk="0" hangingPunct="1">
        <a:lnSpc>
          <a:spcPct val="90000"/>
        </a:lnSpc>
        <a:spcBef>
          <a:spcPts val="524"/>
        </a:spcBef>
        <a:buFont typeface="Arial" panose="020B0604020202020204" pitchFamily="34" charset="0"/>
        <a:buChar char="•"/>
        <a:defRPr sz="1887" kern="1200">
          <a:solidFill>
            <a:schemeClr val="tx1"/>
          </a:solidFill>
          <a:latin typeface="+mn-lt"/>
          <a:ea typeface="+mn-ea"/>
          <a:cs typeface="+mn-cs"/>
        </a:defRPr>
      </a:lvl7pPr>
      <a:lvl8pPr marL="3594278" indent="-239619" algn="l" defTabSz="958474" rtl="0" eaLnBrk="1" latinLnBrk="0" hangingPunct="1">
        <a:lnSpc>
          <a:spcPct val="90000"/>
        </a:lnSpc>
        <a:spcBef>
          <a:spcPts val="524"/>
        </a:spcBef>
        <a:buFont typeface="Arial" panose="020B0604020202020204" pitchFamily="34" charset="0"/>
        <a:buChar char="•"/>
        <a:defRPr sz="1887" kern="1200">
          <a:solidFill>
            <a:schemeClr val="tx1"/>
          </a:solidFill>
          <a:latin typeface="+mn-lt"/>
          <a:ea typeface="+mn-ea"/>
          <a:cs typeface="+mn-cs"/>
        </a:defRPr>
      </a:lvl8pPr>
      <a:lvl9pPr marL="4073515" indent="-239619" algn="l" defTabSz="958474" rtl="0" eaLnBrk="1" latinLnBrk="0" hangingPunct="1">
        <a:lnSpc>
          <a:spcPct val="90000"/>
        </a:lnSpc>
        <a:spcBef>
          <a:spcPts val="524"/>
        </a:spcBef>
        <a:buFont typeface="Arial" panose="020B0604020202020204" pitchFamily="34" charset="0"/>
        <a:buChar char="•"/>
        <a:defRPr sz="1887" kern="1200">
          <a:solidFill>
            <a:schemeClr val="tx1"/>
          </a:solidFill>
          <a:latin typeface="+mn-lt"/>
          <a:ea typeface="+mn-ea"/>
          <a:cs typeface="+mn-cs"/>
        </a:defRPr>
      </a:lvl9pPr>
    </p:bodyStyle>
    <p:otherStyle>
      <a:defPPr>
        <a:defRPr lang="en-US"/>
      </a:defPPr>
      <a:lvl1pPr marL="0" algn="l" defTabSz="958474" rtl="0" eaLnBrk="1" latinLnBrk="0" hangingPunct="1">
        <a:defRPr sz="1887" kern="1200">
          <a:solidFill>
            <a:schemeClr val="tx1"/>
          </a:solidFill>
          <a:latin typeface="+mn-lt"/>
          <a:ea typeface="+mn-ea"/>
          <a:cs typeface="+mn-cs"/>
        </a:defRPr>
      </a:lvl1pPr>
      <a:lvl2pPr marL="479237" algn="l" defTabSz="958474" rtl="0" eaLnBrk="1" latinLnBrk="0" hangingPunct="1">
        <a:defRPr sz="1887" kern="1200">
          <a:solidFill>
            <a:schemeClr val="tx1"/>
          </a:solidFill>
          <a:latin typeface="+mn-lt"/>
          <a:ea typeface="+mn-ea"/>
          <a:cs typeface="+mn-cs"/>
        </a:defRPr>
      </a:lvl2pPr>
      <a:lvl3pPr marL="958474" algn="l" defTabSz="958474" rtl="0" eaLnBrk="1" latinLnBrk="0" hangingPunct="1">
        <a:defRPr sz="1887" kern="1200">
          <a:solidFill>
            <a:schemeClr val="tx1"/>
          </a:solidFill>
          <a:latin typeface="+mn-lt"/>
          <a:ea typeface="+mn-ea"/>
          <a:cs typeface="+mn-cs"/>
        </a:defRPr>
      </a:lvl3pPr>
      <a:lvl4pPr marL="1437711" algn="l" defTabSz="958474" rtl="0" eaLnBrk="1" latinLnBrk="0" hangingPunct="1">
        <a:defRPr sz="1887" kern="1200">
          <a:solidFill>
            <a:schemeClr val="tx1"/>
          </a:solidFill>
          <a:latin typeface="+mn-lt"/>
          <a:ea typeface="+mn-ea"/>
          <a:cs typeface="+mn-cs"/>
        </a:defRPr>
      </a:lvl4pPr>
      <a:lvl5pPr marL="1916948" algn="l" defTabSz="958474" rtl="0" eaLnBrk="1" latinLnBrk="0" hangingPunct="1">
        <a:defRPr sz="1887" kern="1200">
          <a:solidFill>
            <a:schemeClr val="tx1"/>
          </a:solidFill>
          <a:latin typeface="+mn-lt"/>
          <a:ea typeface="+mn-ea"/>
          <a:cs typeface="+mn-cs"/>
        </a:defRPr>
      </a:lvl5pPr>
      <a:lvl6pPr marL="2396185" algn="l" defTabSz="958474" rtl="0" eaLnBrk="1" latinLnBrk="0" hangingPunct="1">
        <a:defRPr sz="1887" kern="1200">
          <a:solidFill>
            <a:schemeClr val="tx1"/>
          </a:solidFill>
          <a:latin typeface="+mn-lt"/>
          <a:ea typeface="+mn-ea"/>
          <a:cs typeface="+mn-cs"/>
        </a:defRPr>
      </a:lvl6pPr>
      <a:lvl7pPr marL="2875422" algn="l" defTabSz="958474" rtl="0" eaLnBrk="1" latinLnBrk="0" hangingPunct="1">
        <a:defRPr sz="1887" kern="1200">
          <a:solidFill>
            <a:schemeClr val="tx1"/>
          </a:solidFill>
          <a:latin typeface="+mn-lt"/>
          <a:ea typeface="+mn-ea"/>
          <a:cs typeface="+mn-cs"/>
        </a:defRPr>
      </a:lvl7pPr>
      <a:lvl8pPr marL="3354659" algn="l" defTabSz="958474" rtl="0" eaLnBrk="1" latinLnBrk="0" hangingPunct="1">
        <a:defRPr sz="1887" kern="1200">
          <a:solidFill>
            <a:schemeClr val="tx1"/>
          </a:solidFill>
          <a:latin typeface="+mn-lt"/>
          <a:ea typeface="+mn-ea"/>
          <a:cs typeface="+mn-cs"/>
        </a:defRPr>
      </a:lvl8pPr>
      <a:lvl9pPr marL="3833896" algn="l" defTabSz="958474" rtl="0" eaLnBrk="1" latinLnBrk="0" hangingPunct="1">
        <a:defRPr sz="1887"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3" Type="http://schemas.openxmlformats.org/officeDocument/2006/relationships/hyperlink" Target="http://www.banquedesterritoires.fr/" TargetMode="External"/><Relationship Id="rId2" Type="http://schemas.openxmlformats.org/officeDocument/2006/relationships/notesSlide" Target="../notesSlides/notesSlide13.xml"/><Relationship Id="rId1" Type="http://schemas.openxmlformats.org/officeDocument/2006/relationships/slideLayout" Target="../slideLayouts/slideLayout23.xml"/><Relationship Id="rId4" Type="http://schemas.openxmlformats.org/officeDocument/2006/relationships/hyperlink" Target="https://www.banquedesterritoires.fr/municipales-2020"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hyperlink" Target="https://energy.ec.europa.eu/proposal-amend-directive-res-promotion-and-epbd-com2022222_en" TargetMode="External"/><Relationship Id="rId2" Type="http://schemas.openxmlformats.org/officeDocument/2006/relationships/hyperlink" Target="https://energy.ec.europa.eu/communication-eu-solar-strategy-com2022149_en" TargetMode="External"/><Relationship Id="rId1" Type="http://schemas.openxmlformats.org/officeDocument/2006/relationships/slideLayout" Target="../slideLayouts/slideLayout10.xml"/><Relationship Id="rId4" Type="http://schemas.openxmlformats.org/officeDocument/2006/relationships/hyperlink" Target="https://energy.ec.europa.eu/implementing-repowereu-plan-swd_e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C45C5C6A-84E0-4C1C-A815-0A1102C60048}"/>
              </a:ext>
            </a:extLst>
          </p:cNvPr>
          <p:cNvSpPr>
            <a:spLocks noGrp="1"/>
          </p:cNvSpPr>
          <p:nvPr>
            <p:ph type="ctrTitle"/>
          </p:nvPr>
        </p:nvSpPr>
        <p:spPr>
          <a:xfrm>
            <a:off x="5237435" y="3599656"/>
            <a:ext cx="4938785" cy="1769099"/>
          </a:xfrm>
          <a:prstGeom prst="rect">
            <a:avLst/>
          </a:prstGeom>
        </p:spPr>
        <p:txBody>
          <a:bodyPr/>
          <a:lstStyle/>
          <a:p>
            <a:br>
              <a:rPr lang="fr-FR" b="1" i="0" dirty="0">
                <a:solidFill>
                  <a:schemeClr val="tx1"/>
                </a:solidFill>
                <a:effectLst/>
                <a:latin typeface="+mj-lt"/>
              </a:rPr>
            </a:br>
            <a:br>
              <a:rPr lang="fr-FR" b="1" i="0" dirty="0">
                <a:solidFill>
                  <a:schemeClr val="tx1"/>
                </a:solidFill>
                <a:effectLst/>
                <a:latin typeface="+mj-lt"/>
              </a:rPr>
            </a:br>
            <a:br>
              <a:rPr lang="fr-FR" b="1" i="0" dirty="0">
                <a:solidFill>
                  <a:schemeClr val="tx1"/>
                </a:solidFill>
                <a:effectLst/>
                <a:latin typeface="+mj-lt"/>
              </a:rPr>
            </a:br>
            <a:br>
              <a:rPr lang="fr-FR" b="1" i="0" dirty="0">
                <a:solidFill>
                  <a:schemeClr val="tx1"/>
                </a:solidFill>
                <a:effectLst/>
                <a:latin typeface="+mj-lt"/>
              </a:rPr>
            </a:br>
            <a:br>
              <a:rPr lang="fr-FR" b="1" i="0" dirty="0">
                <a:solidFill>
                  <a:schemeClr val="tx1"/>
                </a:solidFill>
                <a:effectLst/>
                <a:latin typeface="+mj-lt"/>
              </a:rPr>
            </a:br>
            <a:br>
              <a:rPr lang="fr-FR" b="1" i="0" dirty="0">
                <a:solidFill>
                  <a:schemeClr val="tx1"/>
                </a:solidFill>
                <a:effectLst/>
                <a:latin typeface="+mj-lt"/>
              </a:rPr>
            </a:br>
            <a:r>
              <a:rPr lang="fr-FR" b="1" i="0" dirty="0">
                <a:solidFill>
                  <a:schemeClr val="tx1"/>
                </a:solidFill>
                <a:effectLst/>
                <a:latin typeface="+mj-lt"/>
              </a:rPr>
              <a:t>Loi relative à l’accélération de la production d’énergies renouvelables : quelle politique énergétique pour demain à l’échelon local ? </a:t>
            </a:r>
            <a:endParaRPr lang="fr-FR" dirty="0"/>
          </a:p>
        </p:txBody>
      </p:sp>
    </p:spTree>
    <p:extLst>
      <p:ext uri="{BB962C8B-B14F-4D97-AF65-F5344CB8AC3E}">
        <p14:creationId xmlns:p14="http://schemas.microsoft.com/office/powerpoint/2010/main" val="1783160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0BEF8C34-F76F-8D4E-8A6A-F06897B8DC72}"/>
              </a:ext>
            </a:extLst>
          </p:cNvPr>
          <p:cNvSpPr>
            <a:spLocks noGrp="1"/>
          </p:cNvSpPr>
          <p:nvPr>
            <p:ph type="ftr" sz="quarter" idx="11"/>
          </p:nvPr>
        </p:nvSpPr>
        <p:spPr>
          <a:xfrm>
            <a:off x="6487770" y="6697779"/>
            <a:ext cx="5040000" cy="180000"/>
          </a:xfrm>
        </p:spPr>
        <p:txBody>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4" name="Espace réservé du numéro de diapositive 3">
            <a:extLst>
              <a:ext uri="{FF2B5EF4-FFF2-40B4-BE49-F238E27FC236}">
                <a16:creationId xmlns:a16="http://schemas.microsoft.com/office/drawing/2014/main" id="{766FA6F4-9CBC-B849-A645-8E1584F5E5E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F67EF60-D3B0-409C-88CD-C39F952AE724}" type="slidenum">
              <a:rPr kumimoji="0" lang="fr-FR" sz="1100" b="1" i="0" u="none" strike="noStrike" kern="1200" cap="none" spc="0" normalizeH="0" baseline="0" noProof="0" smtClean="0">
                <a:ln>
                  <a:noFill/>
                </a:ln>
                <a:solidFill>
                  <a:srgbClr val="E5281D"/>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fr-FR" sz="1100" b="1" i="0" u="none" strike="noStrike" kern="1200" cap="none" spc="0" normalizeH="0" baseline="0" noProof="0" dirty="0">
              <a:ln>
                <a:noFill/>
              </a:ln>
              <a:solidFill>
                <a:srgbClr val="E5281D"/>
              </a:solidFill>
              <a:effectLst/>
              <a:uLnTx/>
              <a:uFillTx/>
              <a:latin typeface="Arial" panose="020B0604020202020204"/>
              <a:ea typeface="+mn-ea"/>
              <a:cs typeface="+mn-cs"/>
            </a:endParaRPr>
          </a:p>
        </p:txBody>
      </p:sp>
      <p:sp>
        <p:nvSpPr>
          <p:cNvPr id="10" name="Titre 9">
            <a:extLst>
              <a:ext uri="{FF2B5EF4-FFF2-40B4-BE49-F238E27FC236}">
                <a16:creationId xmlns:a16="http://schemas.microsoft.com/office/drawing/2014/main" id="{F8AFC203-5FE0-884A-BB56-93BD312E5FE9}"/>
              </a:ext>
            </a:extLst>
          </p:cNvPr>
          <p:cNvSpPr>
            <a:spLocks noGrp="1"/>
          </p:cNvSpPr>
          <p:nvPr>
            <p:ph type="title"/>
          </p:nvPr>
        </p:nvSpPr>
        <p:spPr/>
        <p:txBody>
          <a:bodyPr/>
          <a:lstStyle/>
          <a:p>
            <a:r>
              <a:rPr lang="fr-FR" sz="3000" b="1" dirty="0"/>
              <a:t>Présomption de reconnaissance de RIIPM</a:t>
            </a:r>
          </a:p>
        </p:txBody>
      </p:sp>
      <p:sp>
        <p:nvSpPr>
          <p:cNvPr id="12" name="Espace réservé du texte 11">
            <a:extLst>
              <a:ext uri="{FF2B5EF4-FFF2-40B4-BE49-F238E27FC236}">
                <a16:creationId xmlns:a16="http://schemas.microsoft.com/office/drawing/2014/main" id="{4075A71F-49F7-4D4A-91B8-D14585485A48}"/>
              </a:ext>
            </a:extLst>
          </p:cNvPr>
          <p:cNvSpPr>
            <a:spLocks noGrp="1"/>
          </p:cNvSpPr>
          <p:nvPr>
            <p:ph type="body" sz="quarter" idx="14"/>
          </p:nvPr>
        </p:nvSpPr>
        <p:spPr>
          <a:xfrm>
            <a:off x="569812" y="447010"/>
            <a:ext cx="10698187" cy="5408920"/>
          </a:xfrm>
        </p:spPr>
        <p:txBody>
          <a:bodyPr/>
          <a:lstStyle/>
          <a:p>
            <a:endParaRPr lang="fr-GB" sz="1400" dirty="0"/>
          </a:p>
          <a:p>
            <a:pPr lvl="1" algn="just"/>
            <a:endParaRPr lang="fr-FR" i="1" dirty="0"/>
          </a:p>
          <a:p>
            <a:pPr lvl="1" algn="just"/>
            <a:r>
              <a:rPr lang="fr-FR" dirty="0"/>
              <a:t>En vertu de l’article L 421-2 du code de l’environnement, en ce qui concerne la sauvegarde des habitats naturels et des espaces animales et végétales protégées , il n’est permis de déroger à l’interdiction de leur destruction qu’à </a:t>
            </a:r>
            <a:r>
              <a:rPr lang="fr-FR" sz="1600" dirty="0"/>
              <a:t>«</a:t>
            </a:r>
            <a:r>
              <a:rPr lang="fr-FR" b="0" i="1" dirty="0">
                <a:effectLst/>
              </a:rPr>
              <a:t> condition qu'il n'existe pas d'autre solution satisfaisante, (…) et que la dérogation ne nuise pas au maintien, dans un état de conservation favorable, des populations des espèces concernées dans leur aire de répartition naturelle ». </a:t>
            </a:r>
            <a:r>
              <a:rPr lang="fr-FR" b="0" dirty="0">
                <a:effectLst/>
              </a:rPr>
              <a:t>Il faut en outre que le projet poursuive l’un des motifs alternatifs suivants :</a:t>
            </a:r>
          </a:p>
          <a:p>
            <a:pPr algn="l"/>
            <a:r>
              <a:rPr lang="fr-FR" sz="1200" b="0" i="0" dirty="0">
                <a:effectLst/>
              </a:rPr>
              <a:t>a) protéger la faune et de la flore sauvages et de la conservation des habitats naturels ;</a:t>
            </a:r>
          </a:p>
          <a:p>
            <a:pPr algn="just"/>
            <a:r>
              <a:rPr lang="fr-FR" sz="1200" b="0" i="0" dirty="0">
                <a:effectLst/>
              </a:rPr>
              <a:t>b) prévenir des dommages importants notamment aux cultures, à l'élevage, aux forêts, aux pêcheries, aux eaux et à d'autres formes de propriété ;</a:t>
            </a:r>
          </a:p>
          <a:p>
            <a:pPr algn="just"/>
            <a:r>
              <a:rPr lang="fr-FR" sz="1200" b="0" i="0" dirty="0">
                <a:effectLst/>
              </a:rPr>
              <a:t>c) être conforme à l'intérêt de la santé et de la sécurité publiques ou pour </a:t>
            </a:r>
            <a:r>
              <a:rPr lang="fr-FR" sz="1200" b="1" i="0" u="sng" dirty="0">
                <a:effectLst/>
              </a:rPr>
              <a:t>d'autres raisons impératives d'intérêt public majeur</a:t>
            </a:r>
            <a:r>
              <a:rPr lang="fr-FR" sz="1200" b="0" i="0" dirty="0">
                <a:effectLst/>
              </a:rPr>
              <a:t>, y compris de nature sociale ou économique, et pour des motifs qui comporteraient des conséquences bénéfiques primordiales pour l'environnement ;</a:t>
            </a:r>
          </a:p>
          <a:p>
            <a:pPr algn="just"/>
            <a:r>
              <a:rPr lang="fr-FR" sz="1200" b="0" i="0" dirty="0">
                <a:effectLst/>
              </a:rPr>
              <a:t>d) Agir à des fins de recherche et d'éducation, de repeuplement et de réintroduction de ces espèces et pour des opérations de reproduction nécessaires à ces fins, y compris la propagation artificielle des plantes ;</a:t>
            </a:r>
          </a:p>
          <a:p>
            <a:pPr algn="l"/>
            <a:r>
              <a:rPr lang="fr-FR" sz="1200" b="0" i="0" dirty="0">
                <a:effectLst/>
              </a:rPr>
              <a:t>e) permettre, d'une manière sélective et dans une mesure limitée, la prise ou la détention d'un nombre limité et spécifié de certains spécimens</a:t>
            </a:r>
          </a:p>
          <a:p>
            <a:pPr lvl="1" algn="just"/>
            <a:r>
              <a:rPr lang="fr-FR" dirty="0"/>
              <a:t>La loi institue </a:t>
            </a:r>
            <a:r>
              <a:rPr lang="fr-FR" b="1" u="sng" dirty="0"/>
              <a:t>une présomption de raison impérative d’intérêt majeur (RIIPM) </a:t>
            </a:r>
            <a:r>
              <a:rPr lang="fr-FR" dirty="0"/>
              <a:t>pour les projets d’</a:t>
            </a:r>
            <a:r>
              <a:rPr lang="fr-FR" dirty="0" err="1"/>
              <a:t>EnR</a:t>
            </a:r>
            <a:r>
              <a:rPr lang="fr-FR" dirty="0"/>
              <a:t> : cette raison sera reconnue automatiquement pour certains projets, y compris leurs ouvrages de raccordement aux réseaux de transport et de distribution d’énergie , s’ils répondent à des critères qui seront déterminés par un décret en Conseil d’Etat. </a:t>
            </a:r>
          </a:p>
          <a:p>
            <a:pPr marL="285750" lvl="1" indent="-285750" algn="just">
              <a:buFont typeface="Wingdings" panose="05000000000000000000" pitchFamily="2" charset="2"/>
              <a:buChar char="Ø"/>
            </a:pPr>
            <a:r>
              <a:rPr lang="fr-FR" dirty="0"/>
              <a:t>Article 19 instituant l’article </a:t>
            </a:r>
            <a:r>
              <a:rPr lang="fr-FR" b="0" i="0" dirty="0">
                <a:solidFill>
                  <a:srgbClr val="000000"/>
                </a:solidFill>
                <a:effectLst/>
                <a:latin typeface="sourcesanspro"/>
              </a:rPr>
              <a:t> </a:t>
            </a:r>
            <a:r>
              <a:rPr lang="fr-FR" b="0" i="0" dirty="0">
                <a:effectLst/>
              </a:rPr>
              <a:t>L. 211-2-1 du code de l’énergie : « .-Les projets d'installations de production d'énergies renouvelables (…), y compris leurs ouvrages de raccordement aux réseaux de transport et de distribution d'énergie, sont réputés répondre à une raison impérative d'intérêt public majeur, au sens du c du 4° du I de l'article L. 411-2 du code de l'environnement, dès lors qu'ils satisfont à des conditions définies par décret en Conseil d’Etat. Ces conditions sont fixées en tenant compte du type de source d'énergie renouvelable, de la puissance prévisionnelle totale de l'installation projetée et de la contribution globale attendue des installations de puissance similaire à la réalisation des objectifs (de programmation pluriannuelle) ». </a:t>
            </a:r>
            <a:endParaRPr lang="fr-FR" dirty="0"/>
          </a:p>
          <a:p>
            <a:pPr lvl="1" algn="just"/>
            <a:endParaRPr lang="fr-GB" sz="1000" dirty="0"/>
          </a:p>
        </p:txBody>
      </p:sp>
    </p:spTree>
    <p:extLst>
      <p:ext uri="{BB962C8B-B14F-4D97-AF65-F5344CB8AC3E}">
        <p14:creationId xmlns:p14="http://schemas.microsoft.com/office/powerpoint/2010/main" val="2459152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0BEF8C34-F76F-8D4E-8A6A-F06897B8DC72}"/>
              </a:ext>
            </a:extLst>
          </p:cNvPr>
          <p:cNvSpPr>
            <a:spLocks noGrp="1"/>
          </p:cNvSpPr>
          <p:nvPr>
            <p:ph type="ftr" sz="quarter" idx="11"/>
          </p:nvPr>
        </p:nvSpPr>
        <p:spPr>
          <a:xfrm>
            <a:off x="6487770" y="6697779"/>
            <a:ext cx="5040000" cy="180000"/>
          </a:xfrm>
        </p:spPr>
        <p:txBody>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4" name="Espace réservé du numéro de diapositive 3">
            <a:extLst>
              <a:ext uri="{FF2B5EF4-FFF2-40B4-BE49-F238E27FC236}">
                <a16:creationId xmlns:a16="http://schemas.microsoft.com/office/drawing/2014/main" id="{766FA6F4-9CBC-B849-A645-8E1584F5E5E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F67EF60-D3B0-409C-88CD-C39F952AE724}" type="slidenum">
              <a:rPr kumimoji="0" lang="fr-FR" sz="1100" b="1" i="0" u="none" strike="noStrike" kern="1200" cap="none" spc="0" normalizeH="0" baseline="0" noProof="0" smtClean="0">
                <a:ln>
                  <a:noFill/>
                </a:ln>
                <a:solidFill>
                  <a:srgbClr val="E5281D"/>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fr-FR" sz="1100" b="1" i="0" u="none" strike="noStrike" kern="1200" cap="none" spc="0" normalizeH="0" baseline="0" noProof="0" dirty="0">
              <a:ln>
                <a:noFill/>
              </a:ln>
              <a:solidFill>
                <a:srgbClr val="E5281D"/>
              </a:solidFill>
              <a:effectLst/>
              <a:uLnTx/>
              <a:uFillTx/>
              <a:latin typeface="Arial" panose="020B0604020202020204"/>
              <a:ea typeface="+mn-ea"/>
              <a:cs typeface="+mn-cs"/>
            </a:endParaRPr>
          </a:p>
        </p:txBody>
      </p:sp>
      <p:sp>
        <p:nvSpPr>
          <p:cNvPr id="10" name="Titre 9">
            <a:extLst>
              <a:ext uri="{FF2B5EF4-FFF2-40B4-BE49-F238E27FC236}">
                <a16:creationId xmlns:a16="http://schemas.microsoft.com/office/drawing/2014/main" id="{F8AFC203-5FE0-884A-BB56-93BD312E5FE9}"/>
              </a:ext>
            </a:extLst>
          </p:cNvPr>
          <p:cNvSpPr>
            <a:spLocks noGrp="1"/>
          </p:cNvSpPr>
          <p:nvPr>
            <p:ph type="title"/>
          </p:nvPr>
        </p:nvSpPr>
        <p:spPr/>
        <p:txBody>
          <a:bodyPr/>
          <a:lstStyle/>
          <a:p>
            <a:r>
              <a:rPr lang="fr-FR" sz="3000" b="1" dirty="0"/>
              <a:t>Présomption de reconnaissance de RIIPM</a:t>
            </a:r>
          </a:p>
        </p:txBody>
      </p:sp>
      <p:sp>
        <p:nvSpPr>
          <p:cNvPr id="12" name="Espace réservé du texte 11">
            <a:extLst>
              <a:ext uri="{FF2B5EF4-FFF2-40B4-BE49-F238E27FC236}">
                <a16:creationId xmlns:a16="http://schemas.microsoft.com/office/drawing/2014/main" id="{4075A71F-49F7-4D4A-91B8-D14585485A48}"/>
              </a:ext>
            </a:extLst>
          </p:cNvPr>
          <p:cNvSpPr>
            <a:spLocks noGrp="1"/>
          </p:cNvSpPr>
          <p:nvPr>
            <p:ph type="body" sz="quarter" idx="14"/>
          </p:nvPr>
        </p:nvSpPr>
        <p:spPr>
          <a:xfrm>
            <a:off x="569812" y="89210"/>
            <a:ext cx="10698187" cy="5766720"/>
          </a:xfrm>
        </p:spPr>
        <p:txBody>
          <a:bodyPr/>
          <a:lstStyle/>
          <a:p>
            <a:endParaRPr lang="fr-GB" sz="1400" dirty="0"/>
          </a:p>
          <a:p>
            <a:pPr lvl="1" algn="just"/>
            <a:endParaRPr lang="fr-FR" i="1" dirty="0"/>
          </a:p>
          <a:p>
            <a:pPr lvl="1" algn="just"/>
            <a:endParaRPr lang="fr-FR" dirty="0"/>
          </a:p>
          <a:p>
            <a:pPr lvl="1" algn="just"/>
            <a:r>
              <a:rPr lang="fr-FR" sz="1600" dirty="0"/>
              <a:t>Etat des lieux de la jurisprudence nationale :</a:t>
            </a:r>
          </a:p>
          <a:p>
            <a:pPr marL="285750" lvl="1" indent="-285750" algn="just">
              <a:buFont typeface="Wingdings" panose="05000000000000000000" pitchFamily="2" charset="2"/>
              <a:buChar char="v"/>
            </a:pPr>
            <a:r>
              <a:rPr lang="fr-FR" b="0" i="0" u="sng" dirty="0">
                <a:effectLst/>
              </a:rPr>
              <a:t>CE, 4 avril 2021, n°19NT02640 </a:t>
            </a:r>
            <a:r>
              <a:rPr lang="fr-FR" b="0" i="0" dirty="0">
                <a:effectLst/>
              </a:rPr>
              <a:t>: Le Conseil d’État considère que le projet de création d’un parc éolien de 16 unités en forêt de Lanouée (56) répond à un intérêt public majeur, car il permettra d’approvisionner en électricité 50 000 personnes par des énergies renouvelables, dans une zone géographique où la production électrique est très faible. </a:t>
            </a:r>
            <a:r>
              <a:rPr lang="fr-FR" dirty="0"/>
              <a:t>L</a:t>
            </a:r>
            <a:r>
              <a:rPr lang="fr-FR" b="0" i="0" dirty="0">
                <a:effectLst/>
              </a:rPr>
              <a:t>es éoliennes ne seront pas installées dans des espaces classés ou protégés. </a:t>
            </a:r>
          </a:p>
          <a:p>
            <a:pPr marL="285750" lvl="1" indent="-285750" algn="just">
              <a:buFont typeface="Wingdings" panose="05000000000000000000" pitchFamily="2" charset="2"/>
              <a:buChar char="v"/>
            </a:pPr>
            <a:r>
              <a:rPr lang="fr-FR" dirty="0"/>
              <a:t>A contrario </a:t>
            </a:r>
            <a:r>
              <a:rPr lang="fr-FR" u="sng" dirty="0"/>
              <a:t>CE, 15 avril 2021, n° 432158 </a:t>
            </a:r>
            <a:r>
              <a:rPr lang="fr-FR" dirty="0"/>
              <a:t>: centrale hydroélectrique considérée comme trop petite, ne revêtant pas d’intérêt public majeur </a:t>
            </a:r>
            <a:r>
              <a:rPr lang="fr-FR" i="1" dirty="0"/>
              <a:t>(</a:t>
            </a:r>
            <a:r>
              <a:rPr lang="fr-FR" b="0" i="1" dirty="0">
                <a:effectLst/>
              </a:rPr>
              <a:t>production annuelle évaluée à 12 millions de kilowattheures, soit la consommation électrique d’environ 5 000 habitants. Il n’était pas établi que ce projet serait de nature à modifier sensiblement en faveur des énergies renouvelables l’équilibre entre les différentes sources d’énergie pour la région Occitanie et pour le territoire national et que le projet ne pouvait être regardé comme contribuant à la réalisation des engagements de l’Etat dans le développement des énergies renouvelables). </a:t>
            </a:r>
          </a:p>
          <a:p>
            <a:pPr marL="285750" lvl="1" indent="-285750" algn="just">
              <a:buFont typeface="Wingdings" panose="05000000000000000000" pitchFamily="2" charset="2"/>
              <a:buChar char="v"/>
            </a:pPr>
            <a:r>
              <a:rPr lang="fr-FR" dirty="0"/>
              <a:t>Dans sa décision précitée, le Conseil constitutionnel a déclaré conforme à la Constitution cet article 19, en tant que poursuivant « un objectif de valeur constitutionnelle de protection de l’environnement ». </a:t>
            </a:r>
          </a:p>
          <a:p>
            <a:pPr lvl="1" algn="just"/>
            <a:r>
              <a:rPr lang="fr-FR" sz="1600" dirty="0"/>
              <a:t>Il sera intéressant de confronter cette présomption à la notion de </a:t>
            </a:r>
            <a:r>
              <a:rPr lang="fr-FR" sz="1600" b="1" dirty="0"/>
              <a:t>saturation visuelle pour les éoliennes</a:t>
            </a:r>
            <a:r>
              <a:rPr lang="fr-FR" sz="1600" dirty="0"/>
              <a:t>, dont l’examen est confié au juge, qui dispose d’une large marge d’appréciation, Voir en ce sens </a:t>
            </a:r>
            <a:r>
              <a:rPr lang="fr-FR" sz="1600" u="sng" dirty="0"/>
              <a:t>CE, 1</a:t>
            </a:r>
            <a:r>
              <a:rPr lang="fr-FR" sz="1600" u="sng" baseline="30000" dirty="0"/>
              <a:t>er</a:t>
            </a:r>
            <a:r>
              <a:rPr lang="fr-FR" sz="1600" u="sng" dirty="0"/>
              <a:t> mars 2023, n° 459716</a:t>
            </a:r>
            <a:r>
              <a:rPr lang="fr-FR" sz="1600" dirty="0"/>
              <a:t>. </a:t>
            </a:r>
            <a:r>
              <a:rPr lang="fr-FR" dirty="0"/>
              <a:t>Voir article 1</a:t>
            </a:r>
            <a:r>
              <a:rPr lang="fr-FR" baseline="30000" dirty="0"/>
              <a:t>er</a:t>
            </a:r>
            <a:r>
              <a:rPr lang="fr-FR" dirty="0"/>
              <a:t> : le document d’orientation du SCoT « </a:t>
            </a:r>
            <a:r>
              <a:rPr lang="fr-FR" b="0" i="0" dirty="0">
                <a:effectLst/>
              </a:rPr>
              <a:t>précise la manière dont les paysages vécus et leurs composantes naturelles, historiques et socio-culturelles sont pris en compte dans les choix d'aménagements et veille à limiter les effets de saturation visuelle et veille à limiter les effets de saturation visuelle »; article 2 : « l'autorisation environnementale tient également compte, le cas échéant, du nombre d'installations terrestres de production d'électricité utilisant l'énergie mécanique du vent déjà existantes dans le territoire concerné, afin de prévenir les effets de saturation visuelle (…) ». Quant aux nuisances sonores, le Gouvernement doit remettre au Parlement un rapport d’évaluation sur ces risques pour les riverains, au regard des critères liés à l’intensité des nuisances et à la répétition des bruits au plus tard le 10 mars 2024; ce rapport pourra présenter les résultats d’expérimentations engagées pour limiter les nuisances générées par le balisage lumineux (article 68). Voir RM n° 03121, JO Sénat du 5 janvier 2023 : https://www.senat.fr/questions/base/2022/qSEQ221003121.html</a:t>
            </a:r>
            <a:endParaRPr lang="fr-GB" dirty="0"/>
          </a:p>
        </p:txBody>
      </p:sp>
    </p:spTree>
    <p:extLst>
      <p:ext uri="{BB962C8B-B14F-4D97-AF65-F5344CB8AC3E}">
        <p14:creationId xmlns:p14="http://schemas.microsoft.com/office/powerpoint/2010/main" val="536672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0BEF8C34-F76F-8D4E-8A6A-F06897B8DC72}"/>
              </a:ext>
            </a:extLst>
          </p:cNvPr>
          <p:cNvSpPr>
            <a:spLocks noGrp="1"/>
          </p:cNvSpPr>
          <p:nvPr>
            <p:ph type="ftr" sz="quarter" idx="11"/>
          </p:nvPr>
        </p:nvSpPr>
        <p:spPr>
          <a:xfrm>
            <a:off x="6487770" y="6697779"/>
            <a:ext cx="5040000" cy="180000"/>
          </a:xfrm>
        </p:spPr>
        <p:txBody>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4" name="Espace réservé du numéro de diapositive 3">
            <a:extLst>
              <a:ext uri="{FF2B5EF4-FFF2-40B4-BE49-F238E27FC236}">
                <a16:creationId xmlns:a16="http://schemas.microsoft.com/office/drawing/2014/main" id="{766FA6F4-9CBC-B849-A645-8E1584F5E5E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F67EF60-D3B0-409C-88CD-C39F952AE724}" type="slidenum">
              <a:rPr kumimoji="0" lang="fr-FR" sz="1100" b="1" i="0" u="none" strike="noStrike" kern="1200" cap="none" spc="0" normalizeH="0" baseline="0" noProof="0" smtClean="0">
                <a:ln>
                  <a:noFill/>
                </a:ln>
                <a:solidFill>
                  <a:srgbClr val="E5281D"/>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fr-FR" sz="1100" b="1" i="0" u="none" strike="noStrike" kern="1200" cap="none" spc="0" normalizeH="0" baseline="0" noProof="0" dirty="0">
              <a:ln>
                <a:noFill/>
              </a:ln>
              <a:solidFill>
                <a:srgbClr val="E5281D"/>
              </a:solidFill>
              <a:effectLst/>
              <a:uLnTx/>
              <a:uFillTx/>
              <a:latin typeface="Arial" panose="020B0604020202020204"/>
              <a:ea typeface="+mn-ea"/>
              <a:cs typeface="+mn-cs"/>
            </a:endParaRPr>
          </a:p>
        </p:txBody>
      </p:sp>
      <p:sp>
        <p:nvSpPr>
          <p:cNvPr id="10" name="Titre 9">
            <a:extLst>
              <a:ext uri="{FF2B5EF4-FFF2-40B4-BE49-F238E27FC236}">
                <a16:creationId xmlns:a16="http://schemas.microsoft.com/office/drawing/2014/main" id="{F8AFC203-5FE0-884A-BB56-93BD312E5FE9}"/>
              </a:ext>
            </a:extLst>
          </p:cNvPr>
          <p:cNvSpPr>
            <a:spLocks noGrp="1"/>
          </p:cNvSpPr>
          <p:nvPr>
            <p:ph type="title"/>
          </p:nvPr>
        </p:nvSpPr>
        <p:spPr/>
        <p:txBody>
          <a:bodyPr/>
          <a:lstStyle/>
          <a:p>
            <a:r>
              <a:rPr lang="fr-FR" sz="3000" b="1" dirty="0"/>
              <a:t>Assouplissement des mises en concurrence (occupation du domaine public) </a:t>
            </a:r>
          </a:p>
        </p:txBody>
      </p:sp>
      <p:sp>
        <p:nvSpPr>
          <p:cNvPr id="12" name="Espace réservé du texte 11">
            <a:extLst>
              <a:ext uri="{FF2B5EF4-FFF2-40B4-BE49-F238E27FC236}">
                <a16:creationId xmlns:a16="http://schemas.microsoft.com/office/drawing/2014/main" id="{4075A71F-49F7-4D4A-91B8-D14585485A48}"/>
              </a:ext>
            </a:extLst>
          </p:cNvPr>
          <p:cNvSpPr>
            <a:spLocks noGrp="1"/>
          </p:cNvSpPr>
          <p:nvPr>
            <p:ph type="body" sz="quarter" idx="14"/>
          </p:nvPr>
        </p:nvSpPr>
        <p:spPr>
          <a:xfrm>
            <a:off x="569812" y="200722"/>
            <a:ext cx="10698187" cy="5655208"/>
          </a:xfrm>
        </p:spPr>
        <p:txBody>
          <a:bodyPr/>
          <a:lstStyle/>
          <a:p>
            <a:endParaRPr lang="fr-GB" sz="1400" dirty="0"/>
          </a:p>
          <a:p>
            <a:pPr lvl="1" algn="just"/>
            <a:endParaRPr lang="fr-FR" i="1" dirty="0"/>
          </a:p>
          <a:p>
            <a:pPr lvl="1" algn="just"/>
            <a:endParaRPr lang="fr-FR" dirty="0"/>
          </a:p>
          <a:p>
            <a:pPr lvl="1" algn="just"/>
            <a:endParaRPr lang="fr-FR" dirty="0"/>
          </a:p>
          <a:p>
            <a:pPr lvl="1" algn="just"/>
            <a:endParaRPr lang="fr-FR" dirty="0"/>
          </a:p>
          <a:p>
            <a:pPr lvl="1" algn="just"/>
            <a:r>
              <a:rPr lang="fr-FR" dirty="0"/>
              <a:t>L’article 36 consacre de nouvelles dérogations au bénéfice des collectivités territoriales et des EPCI à fiscalité propre (à celles déjà prévues pour l’Etat par le code général de la propriété des personnes publiques (CGPPP)), à l’obligation de soumettre à procédure de sélection préalable les autorisations d’occupation privative du domaine public en vue d’une exploitation économique. Cet article modifie l’article L 2122-1-3-1 du CGPPP.</a:t>
            </a:r>
          </a:p>
          <a:p>
            <a:pPr lvl="1" algn="just"/>
            <a:endParaRPr lang="fr-FR" dirty="0"/>
          </a:p>
          <a:p>
            <a:pPr lvl="1" algn="just"/>
            <a:r>
              <a:rPr lang="fr-FR" dirty="0"/>
              <a:t>Les communes, départements, régions et EPCI à FP peuvent désormais </a:t>
            </a:r>
            <a:r>
              <a:rPr lang="fr-FR" u="sng" dirty="0"/>
              <a:t>renoncer</a:t>
            </a:r>
            <a:r>
              <a:rPr lang="fr-FR" dirty="0"/>
              <a:t> à organiser la procédure de mise en concurrence si le titre d’occupation est destiné à :</a:t>
            </a:r>
          </a:p>
          <a:p>
            <a:pPr marL="285750" lvl="1" indent="-285750" algn="just">
              <a:buFont typeface="Courier New" panose="02070309020205020404" pitchFamily="49" charset="0"/>
              <a:buChar char="o"/>
            </a:pPr>
            <a:r>
              <a:rPr lang="fr-FR" dirty="0"/>
              <a:t>L’installation et l’exploitation </a:t>
            </a:r>
            <a:r>
              <a:rPr lang="fr-FR" b="0" i="0" dirty="0">
                <a:effectLst/>
              </a:rPr>
              <a:t>d'une installation de production d'électricité à partir d'énergies renouvelables bénéficiant d'un soutien public (…);</a:t>
            </a:r>
          </a:p>
          <a:p>
            <a:pPr marL="285750" lvl="1" indent="-285750" algn="just">
              <a:buFont typeface="Courier New" panose="02070309020205020404" pitchFamily="49" charset="0"/>
              <a:buChar char="o"/>
            </a:pPr>
            <a:r>
              <a:rPr lang="fr-FR" b="0" i="0" dirty="0">
                <a:effectLst/>
              </a:rPr>
              <a:t>L’installation de production de gaz renouvelable, dont le biogaz, ou de gaz bas-carbone mise en place dans le cadre d'une des procédures de mise en concurrence</a:t>
            </a:r>
            <a:r>
              <a:rPr lang="fr-FR" dirty="0"/>
              <a:t> mentionnées dans le code de l’énergie;</a:t>
            </a:r>
          </a:p>
          <a:p>
            <a:pPr marL="285750" lvl="1" indent="-285750" algn="just">
              <a:buFont typeface="Courier New" panose="02070309020205020404" pitchFamily="49" charset="0"/>
              <a:buChar char="o"/>
            </a:pPr>
            <a:r>
              <a:rPr lang="fr-FR" b="0" i="0" dirty="0">
                <a:effectLst/>
              </a:rPr>
              <a:t>L’installation de production d'hydrogène renouvelable ou d'hydrogène bas-carbone par électrolyse de l'eau bénéficiant du dispositif de soutien public (…).</a:t>
            </a:r>
          </a:p>
          <a:p>
            <a:pPr lvl="1" algn="just"/>
            <a:r>
              <a:rPr lang="fr-FR" u="sng" dirty="0"/>
              <a:t>Attention</a:t>
            </a:r>
            <a:r>
              <a:rPr lang="fr-FR" dirty="0"/>
              <a:t> : ces personnes publiques devront malgré tout mettre en place des « </a:t>
            </a:r>
            <a:r>
              <a:rPr lang="fr-FR" b="0" i="0" dirty="0">
                <a:effectLst/>
              </a:rPr>
              <a:t>mesures de publicité préalable suffisantes pour permettre aux candidats potentiels à l'occupation du domaine public de se manifester. Ces mesures de publicité indiquent les conditions, y compris financières, de l'occupation du domaine public ainsi qu'un délai pour que les candidats manifestent leur intérêt ». N.B. : la mesure semble donc de portée assez limitée tant la procédure se rapproche de celle prévue par l’article L 2122-1-1 (sélection / publicité). </a:t>
            </a:r>
            <a:endParaRPr lang="fr-FR" dirty="0"/>
          </a:p>
        </p:txBody>
      </p:sp>
    </p:spTree>
    <p:extLst>
      <p:ext uri="{BB962C8B-B14F-4D97-AF65-F5344CB8AC3E}">
        <p14:creationId xmlns:p14="http://schemas.microsoft.com/office/powerpoint/2010/main" val="2162436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re 14">
            <a:extLst>
              <a:ext uri="{FF2B5EF4-FFF2-40B4-BE49-F238E27FC236}">
                <a16:creationId xmlns:a16="http://schemas.microsoft.com/office/drawing/2014/main" id="{17BE34DC-838C-3543-A114-BAD20127013A}"/>
              </a:ext>
            </a:extLst>
          </p:cNvPr>
          <p:cNvSpPr>
            <a:spLocks noGrp="1"/>
          </p:cNvSpPr>
          <p:nvPr>
            <p:ph type="ctrTitle"/>
          </p:nvPr>
        </p:nvSpPr>
        <p:spPr/>
        <p:txBody>
          <a:bodyPr/>
          <a:lstStyle/>
          <a:p>
            <a:r>
              <a:rPr lang="fr-FR" dirty="0"/>
              <a:t>Planification territoriale et urbanisme</a:t>
            </a:r>
            <a:endParaRPr lang="fr-GB" dirty="0"/>
          </a:p>
        </p:txBody>
      </p:sp>
      <p:sp>
        <p:nvSpPr>
          <p:cNvPr id="6" name="Espace réservé du texte 5">
            <a:extLst>
              <a:ext uri="{FF2B5EF4-FFF2-40B4-BE49-F238E27FC236}">
                <a16:creationId xmlns:a16="http://schemas.microsoft.com/office/drawing/2014/main" id="{4688D0F4-769D-484D-8CDD-5059FABAD1FD}"/>
              </a:ext>
            </a:extLst>
          </p:cNvPr>
          <p:cNvSpPr>
            <a:spLocks noGrp="1"/>
          </p:cNvSpPr>
          <p:nvPr>
            <p:ph type="body" idx="1"/>
          </p:nvPr>
        </p:nvSpPr>
        <p:spPr>
          <a:prstGeom prst="rect">
            <a:avLst/>
          </a:prstGeom>
        </p:spPr>
        <p:txBody>
          <a:bodyPr/>
          <a:lstStyle/>
          <a:p>
            <a:r>
              <a:rPr lang="fr-GB" dirty="0"/>
              <a:t>03</a:t>
            </a:r>
          </a:p>
        </p:txBody>
      </p:sp>
    </p:spTree>
    <p:extLst>
      <p:ext uri="{BB962C8B-B14F-4D97-AF65-F5344CB8AC3E}">
        <p14:creationId xmlns:p14="http://schemas.microsoft.com/office/powerpoint/2010/main" val="3855314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18"/>
          <p:cNvSpPr txBox="1">
            <a:spLocks noGrp="1"/>
          </p:cNvSpPr>
          <p:nvPr>
            <p:ph type="ftr" idx="11"/>
          </p:nvPr>
        </p:nvSpPr>
        <p:spPr>
          <a:xfrm>
            <a:off x="6228000" y="6700160"/>
            <a:ext cx="5040000" cy="180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361" name="Google Shape;361;p18"/>
          <p:cNvSpPr txBox="1">
            <a:spLocks noGrp="1"/>
          </p:cNvSpPr>
          <p:nvPr>
            <p:ph type="sldNum" idx="12"/>
          </p:nvPr>
        </p:nvSpPr>
        <p:spPr>
          <a:xfrm>
            <a:off x="11267999" y="6697779"/>
            <a:ext cx="519543" cy="1800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E5281D"/>
              </a:buClr>
              <a:buSzPts val="1100"/>
              <a:buFont typeface="Arial"/>
              <a:buNone/>
            </a:pPr>
            <a:fld id="{00000000-1234-1234-1234-123412341234}" type="slidenum">
              <a:rPr lang="fr-FR" sz="1100" b="1" i="0" u="none" strike="noStrike" cap="none">
                <a:solidFill>
                  <a:srgbClr val="E5281D"/>
                </a:solidFill>
                <a:latin typeface="Arial"/>
                <a:ea typeface="Arial"/>
                <a:cs typeface="Arial"/>
                <a:sym typeface="Arial"/>
              </a:rPr>
              <a:t>14</a:t>
            </a:fld>
            <a:endParaRPr sz="1100" b="1" i="0" u="none" strike="noStrike" cap="none">
              <a:solidFill>
                <a:srgbClr val="E5281D"/>
              </a:solidFill>
              <a:latin typeface="Arial"/>
              <a:ea typeface="Arial"/>
              <a:cs typeface="Arial"/>
              <a:sym typeface="Arial"/>
            </a:endParaRPr>
          </a:p>
        </p:txBody>
      </p:sp>
      <p:sp>
        <p:nvSpPr>
          <p:cNvPr id="362" name="Google Shape;362;p18"/>
          <p:cNvSpPr txBox="1">
            <a:spLocks noGrp="1"/>
          </p:cNvSpPr>
          <p:nvPr>
            <p:ph type="title"/>
          </p:nvPr>
        </p:nvSpPr>
        <p:spPr>
          <a:xfrm>
            <a:off x="999308" y="614278"/>
            <a:ext cx="9748904" cy="468000"/>
          </a:xfrm>
          <a:prstGeom prst="rect">
            <a:avLst/>
          </a:prstGeom>
          <a:noFill/>
          <a:ln>
            <a:noFill/>
          </a:ln>
        </p:spPr>
        <p:txBody>
          <a:bodyPr spcFirstLastPara="1" wrap="square" lIns="91425" tIns="45700" rIns="91425" bIns="45700" anchor="t" anchorCtr="0">
            <a:noAutofit/>
          </a:bodyPr>
          <a:lstStyle/>
          <a:p>
            <a:r>
              <a:rPr lang="fr-FR" sz="3000" b="1" dirty="0"/>
              <a:t> Zones d’accélération de la production d’</a:t>
            </a:r>
            <a:r>
              <a:rPr lang="fr-FR" sz="3000" b="1" dirty="0" err="1"/>
              <a:t>EnR</a:t>
            </a:r>
            <a:endParaRPr lang="fr-FR" sz="3000" b="1" dirty="0"/>
          </a:p>
        </p:txBody>
      </p:sp>
      <p:sp>
        <p:nvSpPr>
          <p:cNvPr id="8" name="ZoneTexte 7">
            <a:extLst>
              <a:ext uri="{FF2B5EF4-FFF2-40B4-BE49-F238E27FC236}">
                <a16:creationId xmlns:a16="http://schemas.microsoft.com/office/drawing/2014/main" id="{6B42C7F9-F366-407D-88A0-E7F8C76BB4DA}"/>
              </a:ext>
            </a:extLst>
          </p:cNvPr>
          <p:cNvSpPr txBox="1"/>
          <p:nvPr/>
        </p:nvSpPr>
        <p:spPr>
          <a:xfrm>
            <a:off x="246101" y="714464"/>
            <a:ext cx="11696167" cy="9264075"/>
          </a:xfrm>
          <a:prstGeom prst="rect">
            <a:avLst/>
          </a:prstGeom>
          <a:noFill/>
        </p:spPr>
        <p:txBody>
          <a:bodyPr wrap="square" rtlCol="0">
            <a:spAutoFit/>
          </a:bodyPr>
          <a:lstStyle/>
          <a:p>
            <a:pPr marL="285750" indent="-285750" algn="just">
              <a:buFont typeface="Wingdings" panose="05000000000000000000" pitchFamily="2" charset="2"/>
              <a:buChar char="Ø"/>
            </a:pPr>
            <a:endParaRPr lang="fr-FR" b="1" dirty="0">
              <a:solidFill>
                <a:schemeClr val="tx2"/>
              </a:solidFill>
              <a:latin typeface="+mj-lt"/>
            </a:endParaRPr>
          </a:p>
          <a:p>
            <a:pPr marL="285750" indent="-285750" algn="just">
              <a:buFont typeface="Wingdings" panose="05000000000000000000" pitchFamily="2" charset="2"/>
              <a:buChar char="Ø"/>
            </a:pPr>
            <a:r>
              <a:rPr lang="fr-FR" b="1" dirty="0">
                <a:solidFill>
                  <a:schemeClr val="tx2"/>
                </a:solidFill>
                <a:latin typeface="+mj-lt"/>
              </a:rPr>
              <a:t>L’une des dispositions les plus importantes contenues dans la loi </a:t>
            </a:r>
            <a:r>
              <a:rPr lang="fr-FR" b="1" dirty="0" err="1">
                <a:solidFill>
                  <a:schemeClr val="tx2"/>
                </a:solidFill>
                <a:latin typeface="+mj-lt"/>
              </a:rPr>
              <a:t>EnR</a:t>
            </a:r>
            <a:r>
              <a:rPr lang="fr-FR" b="1" dirty="0">
                <a:solidFill>
                  <a:schemeClr val="tx2"/>
                </a:solidFill>
                <a:latin typeface="+mj-lt"/>
              </a:rPr>
              <a:t> (article 15, créant notamment les articles L 141-5-2 et L 141-5-3 du code de l’énergie) porte sur la création d’un régime de planification territoriale pour les énergies renouvelables </a:t>
            </a:r>
            <a:r>
              <a:rPr lang="fr-FR" b="1" u="sng" dirty="0">
                <a:solidFill>
                  <a:schemeClr val="tx2"/>
                </a:solidFill>
                <a:latin typeface="+mj-lt"/>
              </a:rPr>
              <a:t>terrestres</a:t>
            </a:r>
            <a:r>
              <a:rPr lang="fr-FR" b="1" dirty="0">
                <a:solidFill>
                  <a:schemeClr val="tx2"/>
                </a:solidFill>
                <a:latin typeface="+mj-lt"/>
              </a:rPr>
              <a:t> : </a:t>
            </a:r>
            <a:r>
              <a:rPr lang="fr-FR" b="1" u="sng" dirty="0">
                <a:solidFill>
                  <a:schemeClr val="tx2"/>
                </a:solidFill>
                <a:latin typeface="+mj-lt"/>
              </a:rPr>
              <a:t>les zones d’accélération de la production d’</a:t>
            </a:r>
            <a:r>
              <a:rPr lang="fr-FR" b="1" u="sng" dirty="0" err="1">
                <a:solidFill>
                  <a:schemeClr val="tx2"/>
                </a:solidFill>
                <a:latin typeface="+mj-lt"/>
              </a:rPr>
              <a:t>EnR</a:t>
            </a:r>
            <a:r>
              <a:rPr lang="fr-FR" b="1" dirty="0">
                <a:solidFill>
                  <a:schemeClr val="tx2"/>
                </a:solidFill>
                <a:latin typeface="+mj-lt"/>
              </a:rPr>
              <a:t>.</a:t>
            </a:r>
            <a:r>
              <a:rPr lang="fr-FR" sz="1400" dirty="0">
                <a:solidFill>
                  <a:schemeClr val="tx2"/>
                </a:solidFill>
                <a:latin typeface="+mj-lt"/>
              </a:rPr>
              <a:t> La loi 3DS avait déjà ouvert le champ à la sectorisation (voir article L 151-42-1 du code de l’urbanisme). </a:t>
            </a:r>
            <a:endParaRPr lang="fr-FR" b="1" dirty="0">
              <a:solidFill>
                <a:schemeClr val="tx2"/>
              </a:solidFill>
              <a:latin typeface="+mj-lt"/>
            </a:endParaRPr>
          </a:p>
          <a:p>
            <a:pPr algn="just"/>
            <a:endParaRPr lang="fr-FR" sz="1400" b="0" i="0" dirty="0">
              <a:solidFill>
                <a:schemeClr val="tx2"/>
              </a:solidFill>
              <a:effectLst/>
            </a:endParaRPr>
          </a:p>
          <a:p>
            <a:pPr algn="just"/>
            <a:r>
              <a:rPr lang="fr-FR" sz="1400" b="0" i="0" u="sng" dirty="0">
                <a:solidFill>
                  <a:schemeClr val="tx2"/>
                </a:solidFill>
                <a:effectLst/>
              </a:rPr>
              <a:t>Ces zones d’accélération doivent répondre à de grands objectifs assignés par la loi :</a:t>
            </a:r>
          </a:p>
          <a:p>
            <a:pPr marL="285750" indent="-285750" algn="just">
              <a:buFont typeface="Courier New" panose="02070309020205020404" pitchFamily="49" charset="0"/>
              <a:buChar char="o"/>
            </a:pPr>
            <a:r>
              <a:rPr lang="fr-FR" sz="1400" b="0" i="0" dirty="0">
                <a:solidFill>
                  <a:schemeClr val="tx2"/>
                </a:solidFill>
                <a:effectLst/>
              </a:rPr>
              <a:t>Elles doivent présenter un potentiel susceptible de favoriser le développement de la production</a:t>
            </a:r>
            <a:r>
              <a:rPr lang="fr-FR" sz="1400" dirty="0">
                <a:solidFill>
                  <a:schemeClr val="tx2"/>
                </a:solidFill>
              </a:rPr>
              <a:t>;</a:t>
            </a:r>
          </a:p>
          <a:p>
            <a:pPr marL="285750" indent="-285750" algn="just">
              <a:buFont typeface="Courier New" panose="02070309020205020404" pitchFamily="49" charset="0"/>
              <a:buChar char="o"/>
            </a:pPr>
            <a:r>
              <a:rPr lang="fr-FR" sz="1400" dirty="0">
                <a:solidFill>
                  <a:schemeClr val="tx2"/>
                </a:solidFill>
              </a:rPr>
              <a:t>E</a:t>
            </a:r>
            <a:r>
              <a:rPr lang="fr-FR" sz="1400" b="0" i="0" dirty="0">
                <a:solidFill>
                  <a:schemeClr val="tx2"/>
                </a:solidFill>
                <a:effectLst/>
              </a:rPr>
              <a:t>lles sont définies, pour chaque catégorie de sources et de types d’installation de production d’énergies renouvelables, en tenant compte de la </a:t>
            </a:r>
            <a:r>
              <a:rPr lang="fr-FR" sz="1400" b="0" i="0" u="sng" dirty="0">
                <a:solidFill>
                  <a:schemeClr val="tx2"/>
                </a:solidFill>
                <a:effectLst/>
              </a:rPr>
              <a:t>nécessaire diversification des énergies en fonction des potentiels du territoire concerné et de la puissance d’énergies renouvelables déjà installée </a:t>
            </a:r>
            <a:r>
              <a:rPr lang="fr-FR" sz="1400" b="0" i="0" dirty="0">
                <a:solidFill>
                  <a:schemeClr val="tx2"/>
                </a:solidFill>
                <a:effectLst/>
              </a:rPr>
              <a:t>; </a:t>
            </a:r>
          </a:p>
          <a:p>
            <a:pPr marL="285750" indent="-285750" algn="just">
              <a:buFont typeface="Courier New" panose="02070309020205020404" pitchFamily="49" charset="0"/>
              <a:buChar char="o"/>
            </a:pPr>
            <a:r>
              <a:rPr lang="fr-FR" sz="1400" dirty="0">
                <a:solidFill>
                  <a:schemeClr val="tx2"/>
                </a:solidFill>
              </a:rPr>
              <a:t>E</a:t>
            </a:r>
            <a:r>
              <a:rPr lang="fr-FR" sz="1400" b="0" i="0" dirty="0">
                <a:solidFill>
                  <a:schemeClr val="tx2"/>
                </a:solidFill>
                <a:effectLst/>
              </a:rPr>
              <a:t>lles doivent </a:t>
            </a:r>
            <a:r>
              <a:rPr lang="fr-FR" sz="1400" b="0" i="0" u="sng" dirty="0">
                <a:solidFill>
                  <a:schemeClr val="tx2"/>
                </a:solidFill>
                <a:effectLst/>
              </a:rPr>
              <a:t>contribuer à la solidarité entre les territoires</a:t>
            </a:r>
            <a:r>
              <a:rPr lang="fr-FR" sz="1400" b="0" i="0" dirty="0">
                <a:solidFill>
                  <a:schemeClr val="tx2"/>
                </a:solidFill>
                <a:effectLst/>
              </a:rPr>
              <a:t> et à la </a:t>
            </a:r>
            <a:r>
              <a:rPr lang="fr-FR" sz="1400" b="0" i="0" u="sng" dirty="0">
                <a:solidFill>
                  <a:schemeClr val="tx2"/>
                </a:solidFill>
                <a:effectLst/>
              </a:rPr>
              <a:t>sécurisation des approvisionnements</a:t>
            </a:r>
            <a:r>
              <a:rPr lang="fr-FR" sz="1400" u="sng" dirty="0">
                <a:solidFill>
                  <a:schemeClr val="tx2"/>
                </a:solidFill>
              </a:rPr>
              <a:t>;</a:t>
            </a:r>
          </a:p>
          <a:p>
            <a:pPr marL="285750" indent="-285750" algn="just">
              <a:buFont typeface="Courier New" panose="02070309020205020404" pitchFamily="49" charset="0"/>
              <a:buChar char="o"/>
            </a:pPr>
            <a:r>
              <a:rPr lang="fr-FR" sz="1400" b="0" i="0" dirty="0">
                <a:solidFill>
                  <a:schemeClr val="tx2"/>
                </a:solidFill>
                <a:effectLst/>
              </a:rPr>
              <a:t>Elles sont définies dans l’objectif de </a:t>
            </a:r>
            <a:r>
              <a:rPr lang="fr-FR" sz="1400" b="0" i="0" u="sng" dirty="0">
                <a:solidFill>
                  <a:schemeClr val="tx2"/>
                </a:solidFill>
                <a:effectLst/>
              </a:rPr>
              <a:t>prévenir et maîtriser les dangers et inconvénients qui résulteraient de l’installation d’</a:t>
            </a:r>
            <a:r>
              <a:rPr lang="fr-FR" sz="1400" b="0" i="0" u="sng" dirty="0" err="1">
                <a:solidFill>
                  <a:schemeClr val="tx2"/>
                </a:solidFill>
                <a:effectLst/>
              </a:rPr>
              <a:t>Enr</a:t>
            </a:r>
            <a:r>
              <a:rPr lang="fr-FR" sz="1400" b="0" i="0" u="sng" dirty="0">
                <a:solidFill>
                  <a:schemeClr val="tx2"/>
                </a:solidFill>
                <a:effectLst/>
              </a:rPr>
              <a:t> au regard des ressources en eau (et leur salubrité) et des ICPE.</a:t>
            </a:r>
          </a:p>
          <a:p>
            <a:pPr marL="285750" indent="-285750" algn="just">
              <a:buFont typeface="Courier New" panose="02070309020205020404" pitchFamily="49" charset="0"/>
              <a:buChar char="o"/>
            </a:pPr>
            <a:endParaRPr lang="fr-FR" sz="1400" b="0" i="0" u="sng" dirty="0">
              <a:solidFill>
                <a:schemeClr val="tx2"/>
              </a:solidFill>
              <a:effectLst/>
            </a:endParaRPr>
          </a:p>
          <a:p>
            <a:pPr marL="285750" indent="-285750" algn="just">
              <a:buFont typeface="Wingdings" panose="05000000000000000000" pitchFamily="2" charset="2"/>
              <a:buChar char="Ø"/>
            </a:pPr>
            <a:r>
              <a:rPr lang="fr-FR" sz="1600" dirty="0">
                <a:solidFill>
                  <a:schemeClr val="tx2"/>
                </a:solidFill>
              </a:rPr>
              <a:t>Ces zones ne pourront pas être établies dans les parcs nationaux et les réserves naturelles (sauf pour les procédés de production en toiture).</a:t>
            </a:r>
          </a:p>
          <a:p>
            <a:pPr marL="285750" indent="-285750" algn="just">
              <a:buFont typeface="Wingdings" panose="05000000000000000000" pitchFamily="2" charset="2"/>
              <a:buChar char="Ø"/>
            </a:pPr>
            <a:r>
              <a:rPr lang="fr-FR" sz="1600" dirty="0">
                <a:solidFill>
                  <a:schemeClr val="tx2"/>
                </a:solidFill>
              </a:rPr>
              <a:t>Celles relatives aux éoliennes ne pourront pas non plus être incluses dans les sites classés « zone de protection spéciale » ou « zone spéciale de conservation des chiroptères au sein du réseau Natura 2000 ». </a:t>
            </a:r>
          </a:p>
          <a:p>
            <a:pPr marL="285750" indent="-285750" algn="just">
              <a:buFont typeface="Wingdings" panose="05000000000000000000" pitchFamily="2" charset="2"/>
              <a:buChar char="Ø"/>
            </a:pPr>
            <a:r>
              <a:rPr lang="fr-FR" sz="1600" b="0" i="0" dirty="0">
                <a:solidFill>
                  <a:schemeClr val="tx2"/>
                </a:solidFill>
                <a:effectLst/>
              </a:rPr>
              <a:t>Elles sont identifiées en tenant compte de l'inventaire relatif aux zones d'activité économique, afin de valoriser les ZAE présentant un potentiel pour le développement des énergies renouvelables. </a:t>
            </a:r>
          </a:p>
          <a:p>
            <a:pPr algn="just"/>
            <a:r>
              <a:rPr lang="fr-FR" sz="1600" b="0" i="0" dirty="0">
                <a:solidFill>
                  <a:schemeClr val="tx2"/>
                </a:solidFill>
                <a:effectLst/>
              </a:rPr>
              <a:t>Ces zones d’accélération contribueront, à compter du 31 décembre 2027, à atteindre les objectifs prévus par la programmation pluriannuelle de l’énergie.</a:t>
            </a:r>
          </a:p>
          <a:p>
            <a:pPr algn="just"/>
            <a:endParaRPr lang="fr-FR" sz="1600" dirty="0">
              <a:solidFill>
                <a:schemeClr val="bg2"/>
              </a:solidFill>
            </a:endParaRPr>
          </a:p>
          <a:p>
            <a:pPr marL="285750" indent="-285750" algn="just">
              <a:buFont typeface="Wingdings" panose="05000000000000000000" pitchFamily="2" charset="2"/>
              <a:buChar char="Ø"/>
            </a:pPr>
            <a:endParaRPr lang="fr-FR" sz="1600" dirty="0">
              <a:solidFill>
                <a:schemeClr val="bg2"/>
              </a:solidFill>
            </a:endParaRPr>
          </a:p>
          <a:p>
            <a:pPr marL="285750" indent="-285750" algn="just">
              <a:buFont typeface="Wingdings" panose="05000000000000000000" pitchFamily="2" charset="2"/>
              <a:buChar char="Ø"/>
            </a:pPr>
            <a:endParaRPr lang="fr-FR" sz="1600" dirty="0">
              <a:solidFill>
                <a:schemeClr val="bg2"/>
              </a:solidFill>
            </a:endParaRPr>
          </a:p>
          <a:p>
            <a:pPr marL="285750" indent="-285750" algn="just">
              <a:buFont typeface="Wingdings" panose="05000000000000000000" pitchFamily="2" charset="2"/>
              <a:buChar char="Ø"/>
            </a:pPr>
            <a:endParaRPr lang="fr-FR" sz="1600" dirty="0">
              <a:solidFill>
                <a:schemeClr val="bg2"/>
              </a:solidFill>
            </a:endParaRPr>
          </a:p>
          <a:p>
            <a:pPr marL="285750" indent="-285750" algn="just">
              <a:buFont typeface="Wingdings" panose="05000000000000000000" pitchFamily="2" charset="2"/>
              <a:buChar char="Ø"/>
            </a:pPr>
            <a:endParaRPr lang="fr-FR" sz="1600" dirty="0">
              <a:solidFill>
                <a:schemeClr val="bg2"/>
              </a:solidFill>
            </a:endParaRPr>
          </a:p>
          <a:p>
            <a:pPr marL="285750" indent="-285750" algn="just">
              <a:buFont typeface="Wingdings" panose="05000000000000000000" pitchFamily="2" charset="2"/>
              <a:buChar char="Ø"/>
            </a:pPr>
            <a:endParaRPr lang="fr-FR" sz="1600" dirty="0">
              <a:solidFill>
                <a:schemeClr val="bg2"/>
              </a:solidFill>
            </a:endParaRPr>
          </a:p>
          <a:p>
            <a:pPr algn="just"/>
            <a:endParaRPr lang="fr-FR" sz="1600" dirty="0">
              <a:solidFill>
                <a:schemeClr val="tx2"/>
              </a:solidFill>
            </a:endParaRPr>
          </a:p>
          <a:p>
            <a:pPr algn="just"/>
            <a:endParaRPr lang="fr-FR" sz="1800" dirty="0">
              <a:solidFill>
                <a:schemeClr val="bg2"/>
              </a:solidFill>
              <a:latin typeface="+mj-lt"/>
            </a:endParaRPr>
          </a:p>
          <a:p>
            <a:pPr marL="285750" indent="-285750" algn="just">
              <a:buFont typeface="Wingdings" panose="05000000000000000000" pitchFamily="2" charset="2"/>
              <a:buChar char="Ø"/>
            </a:pPr>
            <a:endParaRPr lang="fr-FR" dirty="0">
              <a:solidFill>
                <a:schemeClr val="bg2"/>
              </a:solidFill>
              <a:latin typeface="+mj-lt"/>
            </a:endParaRPr>
          </a:p>
          <a:p>
            <a:pPr marL="285750" indent="-285750" algn="just">
              <a:buFont typeface="Wingdings" panose="05000000000000000000" pitchFamily="2" charset="2"/>
              <a:buChar char="Ø"/>
            </a:pPr>
            <a:endParaRPr lang="fr-FR" sz="1800" dirty="0">
              <a:solidFill>
                <a:schemeClr val="bg2"/>
              </a:solidFill>
              <a:latin typeface="+mj-lt"/>
            </a:endParaRPr>
          </a:p>
          <a:p>
            <a:pPr marL="285750" indent="-285750" algn="just">
              <a:buFont typeface="Wingdings" panose="05000000000000000000" pitchFamily="2" charset="2"/>
              <a:buChar char="Ø"/>
            </a:pPr>
            <a:endParaRPr lang="fr-FR" dirty="0">
              <a:solidFill>
                <a:schemeClr val="bg2"/>
              </a:solidFill>
              <a:latin typeface="+mj-lt"/>
            </a:endParaRPr>
          </a:p>
          <a:p>
            <a:pPr marL="285750" indent="-285750" algn="just">
              <a:buFont typeface="Wingdings" panose="05000000000000000000" pitchFamily="2" charset="2"/>
              <a:buChar char="Ø"/>
            </a:pPr>
            <a:endParaRPr lang="fr-FR" sz="1800" dirty="0">
              <a:solidFill>
                <a:schemeClr val="bg2"/>
              </a:solidFill>
              <a:latin typeface="+mj-lt"/>
            </a:endParaRPr>
          </a:p>
          <a:p>
            <a:pPr marL="285750" indent="-285750" algn="just">
              <a:buFont typeface="Wingdings" panose="05000000000000000000" pitchFamily="2" charset="2"/>
              <a:buChar char="Ø"/>
            </a:pPr>
            <a:endParaRPr lang="fr-FR" sz="1800" dirty="0">
              <a:solidFill>
                <a:schemeClr val="bg2"/>
              </a:solidFill>
              <a:latin typeface="+mj-lt"/>
            </a:endParaRPr>
          </a:p>
          <a:p>
            <a:pPr algn="just"/>
            <a:endParaRPr lang="fr-FR" sz="1800" dirty="0">
              <a:solidFill>
                <a:srgbClr val="000000"/>
              </a:solidFill>
              <a:latin typeface="+mj-lt"/>
            </a:endParaRPr>
          </a:p>
        </p:txBody>
      </p:sp>
    </p:spTree>
    <p:extLst>
      <p:ext uri="{BB962C8B-B14F-4D97-AF65-F5344CB8AC3E}">
        <p14:creationId xmlns:p14="http://schemas.microsoft.com/office/powerpoint/2010/main" val="627594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18"/>
          <p:cNvSpPr txBox="1">
            <a:spLocks noGrp="1"/>
          </p:cNvSpPr>
          <p:nvPr>
            <p:ph type="ftr" idx="11"/>
          </p:nvPr>
        </p:nvSpPr>
        <p:spPr>
          <a:xfrm>
            <a:off x="6228000" y="6700160"/>
            <a:ext cx="5040000" cy="180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361" name="Google Shape;361;p18"/>
          <p:cNvSpPr txBox="1">
            <a:spLocks noGrp="1"/>
          </p:cNvSpPr>
          <p:nvPr>
            <p:ph type="sldNum" idx="12"/>
          </p:nvPr>
        </p:nvSpPr>
        <p:spPr>
          <a:xfrm>
            <a:off x="11267999" y="6697779"/>
            <a:ext cx="519543" cy="1800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E5281D"/>
              </a:buClr>
              <a:buSzPts val="1100"/>
              <a:buFont typeface="Arial"/>
              <a:buNone/>
            </a:pPr>
            <a:fld id="{00000000-1234-1234-1234-123412341234}" type="slidenum">
              <a:rPr lang="fr-FR" sz="1100" b="1" i="0" u="none" strike="noStrike" cap="none">
                <a:solidFill>
                  <a:srgbClr val="E5281D"/>
                </a:solidFill>
                <a:latin typeface="Arial"/>
                <a:ea typeface="Arial"/>
                <a:cs typeface="Arial"/>
                <a:sym typeface="Arial"/>
              </a:rPr>
              <a:t>15</a:t>
            </a:fld>
            <a:endParaRPr sz="1100" b="1" i="0" u="none" strike="noStrike" cap="none">
              <a:solidFill>
                <a:srgbClr val="E5281D"/>
              </a:solidFill>
              <a:latin typeface="Arial"/>
              <a:ea typeface="Arial"/>
              <a:cs typeface="Arial"/>
              <a:sym typeface="Arial"/>
            </a:endParaRPr>
          </a:p>
        </p:txBody>
      </p:sp>
      <p:sp>
        <p:nvSpPr>
          <p:cNvPr id="362" name="Google Shape;362;p18"/>
          <p:cNvSpPr txBox="1">
            <a:spLocks noGrp="1"/>
          </p:cNvSpPr>
          <p:nvPr>
            <p:ph type="title"/>
          </p:nvPr>
        </p:nvSpPr>
        <p:spPr>
          <a:xfrm>
            <a:off x="999308" y="614278"/>
            <a:ext cx="9748904" cy="468000"/>
          </a:xfrm>
          <a:prstGeom prst="rect">
            <a:avLst/>
          </a:prstGeom>
          <a:noFill/>
          <a:ln>
            <a:noFill/>
          </a:ln>
        </p:spPr>
        <p:txBody>
          <a:bodyPr spcFirstLastPara="1" wrap="square" lIns="91425" tIns="45700" rIns="91425" bIns="45700" anchor="t" anchorCtr="0">
            <a:noAutofit/>
          </a:bodyPr>
          <a:lstStyle/>
          <a:p>
            <a:r>
              <a:rPr lang="fr-FR" sz="3000" b="1" dirty="0"/>
              <a:t> Zones d’accélération de la production d’</a:t>
            </a:r>
            <a:r>
              <a:rPr lang="fr-FR" sz="3000" b="1" dirty="0" err="1"/>
              <a:t>EnR</a:t>
            </a:r>
            <a:endParaRPr lang="fr-FR" sz="3000" b="1" dirty="0"/>
          </a:p>
        </p:txBody>
      </p:sp>
      <p:sp>
        <p:nvSpPr>
          <p:cNvPr id="8" name="ZoneTexte 7">
            <a:extLst>
              <a:ext uri="{FF2B5EF4-FFF2-40B4-BE49-F238E27FC236}">
                <a16:creationId xmlns:a16="http://schemas.microsoft.com/office/drawing/2014/main" id="{6B42C7F9-F366-407D-88A0-E7F8C76BB4DA}"/>
              </a:ext>
            </a:extLst>
          </p:cNvPr>
          <p:cNvSpPr txBox="1"/>
          <p:nvPr/>
        </p:nvSpPr>
        <p:spPr>
          <a:xfrm>
            <a:off x="379916" y="1082278"/>
            <a:ext cx="11696167" cy="7048083"/>
          </a:xfrm>
          <a:prstGeom prst="rect">
            <a:avLst/>
          </a:prstGeom>
          <a:noFill/>
        </p:spPr>
        <p:txBody>
          <a:bodyPr wrap="square" rtlCol="0">
            <a:spAutoFit/>
          </a:bodyPr>
          <a:lstStyle/>
          <a:p>
            <a:pPr marL="285750" indent="-285750" algn="just">
              <a:buFont typeface="Wingdings" panose="05000000000000000000" pitchFamily="2" charset="2"/>
              <a:buChar char="Ø"/>
            </a:pPr>
            <a:r>
              <a:rPr lang="fr-FR" sz="1400" b="0" i="0" dirty="0">
                <a:solidFill>
                  <a:schemeClr val="tx2"/>
                </a:solidFill>
                <a:effectLst/>
              </a:rPr>
              <a:t>Pour permettre aux collectivités, EPCI et AODE d’identifier ces zones, l’Etat et les gestionnaires des réseaux publics d’électricité et de gaz mettent à leur disposition </a:t>
            </a:r>
            <a:r>
              <a:rPr lang="fr-FR" sz="1400" b="0" i="0" u="sng" dirty="0">
                <a:solidFill>
                  <a:schemeClr val="tx2"/>
                </a:solidFill>
                <a:effectLst/>
              </a:rPr>
              <a:t>les informations adéquates sur les potentiels énergétiques mobilisables et les capacités d’accueil des réseaux publics d’électricité et de gaz.</a:t>
            </a:r>
            <a:r>
              <a:rPr lang="fr-FR" sz="1400" b="0" i="0" dirty="0">
                <a:solidFill>
                  <a:schemeClr val="tx2"/>
                </a:solidFill>
                <a:effectLst/>
              </a:rPr>
              <a:t> Pour le solaire, cela peut prendre la forme d’un cadastre solaire recensant les surfaces de toiture du bâti existant et les surfaces au sol déjà artificialisées. </a:t>
            </a:r>
          </a:p>
          <a:p>
            <a:pPr marL="285750" indent="-285750" algn="just">
              <a:buFont typeface="Wingdings" panose="05000000000000000000" pitchFamily="2" charset="2"/>
              <a:buChar char="Ø"/>
            </a:pPr>
            <a:endParaRPr lang="fr-FR" sz="1400" u="sng" dirty="0">
              <a:solidFill>
                <a:schemeClr val="tx2"/>
              </a:solidFill>
            </a:endParaRPr>
          </a:p>
          <a:p>
            <a:pPr marL="285750" indent="-285750" algn="just">
              <a:buFont typeface="Wingdings" panose="05000000000000000000" pitchFamily="2" charset="2"/>
              <a:buChar char="Ø"/>
            </a:pPr>
            <a:r>
              <a:rPr lang="fr-FR" sz="1400" b="0" i="0" dirty="0">
                <a:solidFill>
                  <a:schemeClr val="tx2"/>
                </a:solidFill>
                <a:effectLst/>
              </a:rPr>
              <a:t>Dans un </a:t>
            </a:r>
            <a:r>
              <a:rPr lang="fr-FR" sz="1400" b="1" i="0" dirty="0">
                <a:solidFill>
                  <a:schemeClr val="tx2"/>
                </a:solidFill>
                <a:effectLst/>
              </a:rPr>
              <a:t>délai de 6 mois </a:t>
            </a:r>
            <a:r>
              <a:rPr lang="fr-FR" sz="1400" b="0" i="0" dirty="0">
                <a:solidFill>
                  <a:schemeClr val="tx2"/>
                </a:solidFill>
                <a:effectLst/>
              </a:rPr>
              <a:t>à compter de ces notifications, les zones sont délimitées </a:t>
            </a:r>
            <a:r>
              <a:rPr lang="fr-FR" sz="1400" b="1" i="0" dirty="0">
                <a:solidFill>
                  <a:schemeClr val="tx2"/>
                </a:solidFill>
                <a:effectLst/>
              </a:rPr>
              <a:t>à l’initiative des communes</a:t>
            </a:r>
            <a:r>
              <a:rPr lang="fr-FR" sz="1400" b="0" i="0" dirty="0">
                <a:solidFill>
                  <a:schemeClr val="tx2"/>
                </a:solidFill>
                <a:effectLst/>
              </a:rPr>
              <a:t>, après concertation du public, et transmises au référent préfectoral et à l’EPCI dont elles sont membres (et le cas échéant l’EP de SCoT). Un débat est organisé dans cette période au sein de l’organe délibérant de l’EPCI. Si un schéma de déploiement des énergies renouvelables est en vigueur à la date du 12 mars 2023 (ce peut être à l’échelle d’un EPCI, d’un Parc naturel, du département, …), il en est tenu compte pour identifier les zones.</a:t>
            </a:r>
          </a:p>
          <a:p>
            <a:pPr marL="285750" indent="-285750" algn="just">
              <a:buFont typeface="Wingdings" panose="05000000000000000000" pitchFamily="2" charset="2"/>
              <a:buChar char="Ø"/>
            </a:pPr>
            <a:endParaRPr lang="fr-FR" sz="1400" b="0" i="0" dirty="0">
              <a:solidFill>
                <a:schemeClr val="tx2"/>
              </a:solidFill>
              <a:effectLst/>
            </a:endParaRPr>
          </a:p>
          <a:p>
            <a:pPr marL="285750" indent="-285750" algn="just">
              <a:buFont typeface="Wingdings" panose="05000000000000000000" pitchFamily="2" charset="2"/>
              <a:buChar char="Ø"/>
            </a:pPr>
            <a:r>
              <a:rPr lang="fr-FR" sz="1400" b="1" i="0" dirty="0">
                <a:solidFill>
                  <a:schemeClr val="tx2"/>
                </a:solidFill>
                <a:effectLst/>
              </a:rPr>
              <a:t>Le référent préfectoral </a:t>
            </a:r>
            <a:r>
              <a:rPr lang="fr-FR" sz="1400" b="1" dirty="0">
                <a:solidFill>
                  <a:schemeClr val="tx2"/>
                </a:solidFill>
              </a:rPr>
              <a:t>arrête</a:t>
            </a:r>
            <a:r>
              <a:rPr lang="fr-FR" sz="1400" dirty="0">
                <a:solidFill>
                  <a:schemeClr val="tx2"/>
                </a:solidFill>
              </a:rPr>
              <a:t> ensuite l</a:t>
            </a:r>
            <a:r>
              <a:rPr lang="fr-FR" sz="1400" b="0" i="0" dirty="0">
                <a:solidFill>
                  <a:schemeClr val="tx2"/>
                </a:solidFill>
                <a:effectLst/>
              </a:rPr>
              <a:t>e zonage, après consultation des établissements publics compétents en matière de SCoT et des EPCI. Il transmet cette cartographie pour avis au </a:t>
            </a:r>
            <a:r>
              <a:rPr lang="fr-FR" sz="1400" b="0" i="0" u="sng" dirty="0">
                <a:solidFill>
                  <a:schemeClr val="tx2"/>
                </a:solidFill>
                <a:effectLst/>
              </a:rPr>
              <a:t>comité régional de l’énergie</a:t>
            </a:r>
            <a:r>
              <a:rPr lang="fr-FR" sz="1400" b="0" i="0" dirty="0">
                <a:solidFill>
                  <a:schemeClr val="tx2"/>
                </a:solidFill>
                <a:effectLst/>
              </a:rPr>
              <a:t>. Si cet avis est favorable, les référents préfectoraux de la région arrêtent la cartographie des zones identifiées à l'échelle de chaque département, après avoir recueilli l'avis conforme des communes du département, exprimé par délibération du conseil municipal, chacune pour ce qui concerne les zones d'accélération situées sur leur territoire. Dans le cas contraire, les référents préfectoraux demandent aux communes de la région l'identification de zones d'accélération complémentaires. Les zones d'accélération nouvellement identifiées sont soumises, dans un délai de 3 mois au comité régional de l'énergie, qui émet un nouvel avis.</a:t>
            </a:r>
          </a:p>
          <a:p>
            <a:pPr marL="285750" indent="-285750" algn="just">
              <a:buFont typeface="Wingdings" panose="05000000000000000000" pitchFamily="2" charset="2"/>
              <a:buChar char="Ø"/>
            </a:pPr>
            <a:endParaRPr lang="fr-FR" sz="1400" dirty="0">
              <a:solidFill>
                <a:schemeClr val="tx2"/>
              </a:solidFill>
            </a:endParaRPr>
          </a:p>
          <a:p>
            <a:pPr marL="285750" indent="-285750" algn="just">
              <a:buFont typeface="Wingdings" panose="05000000000000000000" pitchFamily="2" charset="2"/>
              <a:buChar char="Ø"/>
            </a:pPr>
            <a:r>
              <a:rPr lang="fr-FR" sz="1400" b="0" i="0" dirty="0">
                <a:solidFill>
                  <a:schemeClr val="tx2"/>
                </a:solidFill>
                <a:effectLst/>
              </a:rPr>
              <a:t>Dans un délai de 2 mois à compter de ce nouvel avis, </a:t>
            </a:r>
            <a:r>
              <a:rPr lang="fr-FR" sz="1400" b="0" i="0" u="sng" dirty="0">
                <a:solidFill>
                  <a:schemeClr val="tx2"/>
                </a:solidFill>
                <a:effectLst/>
              </a:rPr>
              <a:t>les référents préfectoraux arrêtent la cartographie des zones identifiées à l'échelle de chaque département,</a:t>
            </a:r>
            <a:r>
              <a:rPr lang="fr-FR" sz="1400" b="0" i="0" dirty="0">
                <a:solidFill>
                  <a:schemeClr val="tx2"/>
                </a:solidFill>
                <a:effectLst/>
              </a:rPr>
              <a:t> </a:t>
            </a:r>
            <a:r>
              <a:rPr lang="fr-FR" sz="1400" b="1" i="0" dirty="0">
                <a:solidFill>
                  <a:schemeClr val="tx2"/>
                </a:solidFill>
                <a:effectLst/>
              </a:rPr>
              <a:t>après avis conforme des communes concernées (délibération)</a:t>
            </a:r>
            <a:r>
              <a:rPr lang="fr-FR" sz="1400" b="0" i="0" dirty="0">
                <a:solidFill>
                  <a:schemeClr val="tx2"/>
                </a:solidFill>
                <a:effectLst/>
              </a:rPr>
              <a:t>, chacune pour ce qui concerne les zones d'accélération situées sur son territoire. La cartographie et les avis sont transmis pour information au ministre chargé de l'énergie ainsi qu'aux collectivités territoriales, EPCI et AODE.</a:t>
            </a:r>
          </a:p>
          <a:p>
            <a:pPr marL="285750" indent="-285750" algn="just">
              <a:buFont typeface="Wingdings" panose="05000000000000000000" pitchFamily="2" charset="2"/>
              <a:buChar char="Ø"/>
            </a:pPr>
            <a:endParaRPr lang="fr-FR" sz="1400" b="0" i="0" dirty="0">
              <a:solidFill>
                <a:schemeClr val="tx2"/>
              </a:solidFill>
              <a:effectLst/>
            </a:endParaRPr>
          </a:p>
          <a:p>
            <a:pPr marL="285750" indent="-285750" algn="l">
              <a:buFont typeface="Wingdings" panose="05000000000000000000" pitchFamily="2" charset="2"/>
              <a:buChar char="Ø"/>
            </a:pPr>
            <a:r>
              <a:rPr lang="fr-FR" sz="1400" b="0" i="0" dirty="0">
                <a:solidFill>
                  <a:schemeClr val="tx2"/>
                </a:solidFill>
                <a:effectLst/>
              </a:rPr>
              <a:t>L'identification des zones d'accélération est renouvelée pour chaque période de 5 ans de programmation pluriannuelle de l’énergie. </a:t>
            </a:r>
          </a:p>
          <a:p>
            <a:pPr algn="just"/>
            <a:endParaRPr lang="fr-FR" sz="1400" dirty="0">
              <a:solidFill>
                <a:schemeClr val="bg2"/>
              </a:solidFill>
            </a:endParaRPr>
          </a:p>
          <a:p>
            <a:pPr marL="285750" indent="-285750" algn="just">
              <a:buFont typeface="Wingdings" panose="05000000000000000000" pitchFamily="2" charset="2"/>
              <a:buChar char="Ø"/>
            </a:pPr>
            <a:endParaRPr lang="fr-FR" sz="1400" dirty="0">
              <a:solidFill>
                <a:schemeClr val="bg2"/>
              </a:solidFill>
            </a:endParaRPr>
          </a:p>
          <a:p>
            <a:pPr marL="285750" indent="-285750" algn="just">
              <a:buFont typeface="Wingdings" panose="05000000000000000000" pitchFamily="2" charset="2"/>
              <a:buChar char="Ø"/>
            </a:pPr>
            <a:endParaRPr lang="fr-FR" sz="1400" dirty="0">
              <a:solidFill>
                <a:schemeClr val="bg2"/>
              </a:solidFill>
            </a:endParaRPr>
          </a:p>
          <a:p>
            <a:pPr marL="285750" indent="-285750" algn="just">
              <a:buFont typeface="Wingdings" panose="05000000000000000000" pitchFamily="2" charset="2"/>
              <a:buChar char="Ø"/>
            </a:pPr>
            <a:endParaRPr lang="fr-FR" sz="1400" dirty="0">
              <a:solidFill>
                <a:schemeClr val="bg2"/>
              </a:solidFill>
            </a:endParaRPr>
          </a:p>
          <a:p>
            <a:pPr marL="285750" indent="-285750" algn="just">
              <a:buFont typeface="Wingdings" panose="05000000000000000000" pitchFamily="2" charset="2"/>
              <a:buChar char="Ø"/>
            </a:pPr>
            <a:endParaRPr lang="fr-FR" sz="1400" dirty="0">
              <a:solidFill>
                <a:schemeClr val="bg2"/>
              </a:solidFill>
            </a:endParaRPr>
          </a:p>
          <a:p>
            <a:pPr marL="285750" indent="-285750" algn="just">
              <a:buFont typeface="Wingdings" panose="05000000000000000000" pitchFamily="2" charset="2"/>
              <a:buChar char="Ø"/>
            </a:pPr>
            <a:endParaRPr lang="fr-FR" sz="1400" dirty="0">
              <a:solidFill>
                <a:schemeClr val="bg2"/>
              </a:solidFill>
            </a:endParaRPr>
          </a:p>
          <a:p>
            <a:pPr algn="just"/>
            <a:endParaRPr lang="fr-FR" sz="1800" dirty="0">
              <a:solidFill>
                <a:srgbClr val="000000"/>
              </a:solidFill>
              <a:latin typeface="+mj-lt"/>
            </a:endParaRPr>
          </a:p>
        </p:txBody>
      </p:sp>
    </p:spTree>
    <p:extLst>
      <p:ext uri="{BB962C8B-B14F-4D97-AF65-F5344CB8AC3E}">
        <p14:creationId xmlns:p14="http://schemas.microsoft.com/office/powerpoint/2010/main" val="1200758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18"/>
          <p:cNvSpPr txBox="1">
            <a:spLocks noGrp="1"/>
          </p:cNvSpPr>
          <p:nvPr>
            <p:ph type="ftr" idx="11"/>
          </p:nvPr>
        </p:nvSpPr>
        <p:spPr>
          <a:xfrm>
            <a:off x="6228000" y="6700160"/>
            <a:ext cx="5040000" cy="180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361" name="Google Shape;361;p18"/>
          <p:cNvSpPr txBox="1">
            <a:spLocks noGrp="1"/>
          </p:cNvSpPr>
          <p:nvPr>
            <p:ph type="sldNum" idx="12"/>
          </p:nvPr>
        </p:nvSpPr>
        <p:spPr>
          <a:xfrm>
            <a:off x="11267999" y="6697779"/>
            <a:ext cx="519543" cy="1800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E5281D"/>
              </a:buClr>
              <a:buSzPts val="1100"/>
              <a:buFont typeface="Arial"/>
              <a:buNone/>
            </a:pPr>
            <a:fld id="{00000000-1234-1234-1234-123412341234}" type="slidenum">
              <a:rPr lang="fr-FR" sz="1100" b="1" i="0" u="none" strike="noStrike" cap="none">
                <a:solidFill>
                  <a:srgbClr val="E5281D"/>
                </a:solidFill>
                <a:latin typeface="Arial"/>
                <a:ea typeface="Arial"/>
                <a:cs typeface="Arial"/>
                <a:sym typeface="Arial"/>
              </a:rPr>
              <a:t>16</a:t>
            </a:fld>
            <a:endParaRPr sz="1100" b="1" i="0" u="none" strike="noStrike" cap="none">
              <a:solidFill>
                <a:srgbClr val="E5281D"/>
              </a:solidFill>
              <a:latin typeface="Arial"/>
              <a:ea typeface="Arial"/>
              <a:cs typeface="Arial"/>
              <a:sym typeface="Arial"/>
            </a:endParaRPr>
          </a:p>
        </p:txBody>
      </p:sp>
      <p:sp>
        <p:nvSpPr>
          <p:cNvPr id="362" name="Google Shape;362;p18"/>
          <p:cNvSpPr txBox="1">
            <a:spLocks noGrp="1"/>
          </p:cNvSpPr>
          <p:nvPr>
            <p:ph type="title"/>
          </p:nvPr>
        </p:nvSpPr>
        <p:spPr>
          <a:xfrm>
            <a:off x="999308" y="614278"/>
            <a:ext cx="9748904" cy="468000"/>
          </a:xfrm>
          <a:prstGeom prst="rect">
            <a:avLst/>
          </a:prstGeom>
          <a:noFill/>
          <a:ln>
            <a:noFill/>
          </a:ln>
        </p:spPr>
        <p:txBody>
          <a:bodyPr spcFirstLastPara="1" wrap="square" lIns="91425" tIns="45700" rIns="91425" bIns="45700" anchor="t" anchorCtr="0">
            <a:noAutofit/>
          </a:bodyPr>
          <a:lstStyle/>
          <a:p>
            <a:r>
              <a:rPr lang="fr-FR" sz="3000" b="1" dirty="0"/>
              <a:t> Zones d’accélération de la production d’</a:t>
            </a:r>
            <a:r>
              <a:rPr lang="fr-FR" sz="3000" b="1" dirty="0" err="1"/>
              <a:t>EnR</a:t>
            </a:r>
            <a:endParaRPr lang="fr-FR" sz="3000" b="1" dirty="0"/>
          </a:p>
        </p:txBody>
      </p:sp>
      <p:sp>
        <p:nvSpPr>
          <p:cNvPr id="8" name="ZoneTexte 7">
            <a:extLst>
              <a:ext uri="{FF2B5EF4-FFF2-40B4-BE49-F238E27FC236}">
                <a16:creationId xmlns:a16="http://schemas.microsoft.com/office/drawing/2014/main" id="{6B42C7F9-F366-407D-88A0-E7F8C76BB4DA}"/>
              </a:ext>
            </a:extLst>
          </p:cNvPr>
          <p:cNvSpPr txBox="1"/>
          <p:nvPr/>
        </p:nvSpPr>
        <p:spPr>
          <a:xfrm>
            <a:off x="541603" y="1082278"/>
            <a:ext cx="11696167" cy="5970865"/>
          </a:xfrm>
          <a:prstGeom prst="rect">
            <a:avLst/>
          </a:prstGeom>
          <a:noFill/>
        </p:spPr>
        <p:txBody>
          <a:bodyPr wrap="square" rtlCol="0">
            <a:spAutoFit/>
          </a:bodyPr>
          <a:lstStyle/>
          <a:p>
            <a:pPr algn="just"/>
            <a:r>
              <a:rPr lang="fr-FR" sz="1400" b="0" i="0" u="sng" dirty="0">
                <a:solidFill>
                  <a:schemeClr val="tx2"/>
                </a:solidFill>
                <a:effectLst/>
              </a:rPr>
              <a:t>A noter :Les projets situés dans ces zones bénéficieront d’une modulation annuelle du tarif de rachat de l’électricité produite dans les AO de l’Etat. </a:t>
            </a:r>
          </a:p>
          <a:p>
            <a:pPr algn="just"/>
            <a:r>
              <a:rPr lang="fr-FR" sz="1400" b="0" i="0" u="sng" dirty="0">
                <a:solidFill>
                  <a:schemeClr val="tx2"/>
                </a:solidFill>
                <a:effectLst/>
              </a:rPr>
              <a:t>Le texte permet d’ajuster le contenu de documents d’urbanisme, qui pourront, selon les cas :</a:t>
            </a:r>
          </a:p>
          <a:p>
            <a:pPr marL="285750" indent="-285750" algn="just">
              <a:buFont typeface="Courier New" panose="02070309020205020404" pitchFamily="49" charset="0"/>
              <a:buChar char="o"/>
            </a:pPr>
            <a:r>
              <a:rPr lang="fr-FR" sz="1400" dirty="0">
                <a:solidFill>
                  <a:schemeClr val="tx2"/>
                </a:solidFill>
              </a:rPr>
              <a:t>Prendre en compte le développement des </a:t>
            </a:r>
            <a:r>
              <a:rPr lang="fr-FR" sz="1400" dirty="0" err="1">
                <a:solidFill>
                  <a:schemeClr val="tx2"/>
                </a:solidFill>
              </a:rPr>
              <a:t>EnR</a:t>
            </a:r>
            <a:r>
              <a:rPr lang="fr-FR" sz="1400" dirty="0">
                <a:solidFill>
                  <a:schemeClr val="tx2"/>
                </a:solidFill>
              </a:rPr>
              <a:t>;</a:t>
            </a:r>
          </a:p>
          <a:p>
            <a:pPr marL="285750" indent="-285750" algn="just">
              <a:buFont typeface="Courier New" panose="02070309020205020404" pitchFamily="49" charset="0"/>
              <a:buChar char="o"/>
            </a:pPr>
            <a:r>
              <a:rPr lang="fr-FR" sz="1400" b="0" i="0" dirty="0">
                <a:solidFill>
                  <a:schemeClr val="tx2"/>
                </a:solidFill>
                <a:effectLst/>
              </a:rPr>
              <a:t>Délimiter des zones d’accélération;</a:t>
            </a:r>
          </a:p>
          <a:p>
            <a:pPr marL="285750" indent="-285750" algn="just">
              <a:buFont typeface="Courier New" panose="02070309020205020404" pitchFamily="49" charset="0"/>
              <a:buChar char="o"/>
            </a:pPr>
            <a:r>
              <a:rPr lang="fr-FR" sz="1400" dirty="0">
                <a:solidFill>
                  <a:schemeClr val="tx2"/>
                </a:solidFill>
              </a:rPr>
              <a:t>Délimiter des secteurs où sera exclue ou conditionnée l’implantation d’installations de production d’</a:t>
            </a:r>
            <a:r>
              <a:rPr lang="fr-FR" sz="1400" dirty="0" err="1">
                <a:solidFill>
                  <a:schemeClr val="tx2"/>
                </a:solidFill>
              </a:rPr>
              <a:t>EnR</a:t>
            </a:r>
            <a:r>
              <a:rPr lang="fr-FR" sz="1400" dirty="0">
                <a:solidFill>
                  <a:schemeClr val="tx2"/>
                </a:solidFill>
              </a:rPr>
              <a:t>. </a:t>
            </a:r>
            <a:endParaRPr lang="fr-FR" sz="1400" b="0" i="0" dirty="0">
              <a:solidFill>
                <a:schemeClr val="tx2"/>
              </a:solidFill>
              <a:effectLst/>
            </a:endParaRPr>
          </a:p>
          <a:p>
            <a:pPr algn="just"/>
            <a:endParaRPr lang="fr-FR" sz="1400" dirty="0">
              <a:solidFill>
                <a:schemeClr val="tx2"/>
              </a:solidFill>
            </a:endParaRPr>
          </a:p>
          <a:p>
            <a:pPr algn="just"/>
            <a:r>
              <a:rPr lang="fr-FR" sz="1400" b="0" i="0" dirty="0">
                <a:solidFill>
                  <a:schemeClr val="tx2"/>
                </a:solidFill>
                <a:effectLst/>
              </a:rPr>
              <a:t>Le Schéma régional d’aménagement et de développement durable du territoire (SRADDET), le SCoT, le PLU, la carte communale, mais aussi le Schéma régional du climat, de l’air et de l’énergie et le Plan climat-air-énergie territorial, sont concernés. </a:t>
            </a:r>
          </a:p>
          <a:p>
            <a:pPr algn="just"/>
            <a:endParaRPr lang="fr-FR" sz="1400" dirty="0">
              <a:solidFill>
                <a:schemeClr val="tx2"/>
              </a:solidFill>
            </a:endParaRPr>
          </a:p>
          <a:p>
            <a:pPr algn="just"/>
            <a:r>
              <a:rPr lang="fr-FR" sz="1400" b="1" i="0" dirty="0">
                <a:solidFill>
                  <a:schemeClr val="tx2"/>
                </a:solidFill>
                <a:effectLst/>
              </a:rPr>
              <a:t>Doivent prendre en compte le développement des </a:t>
            </a:r>
            <a:r>
              <a:rPr lang="fr-FR" sz="1400" b="1" i="0" dirty="0" err="1">
                <a:solidFill>
                  <a:schemeClr val="tx2"/>
                </a:solidFill>
                <a:effectLst/>
              </a:rPr>
              <a:t>EnR</a:t>
            </a:r>
            <a:r>
              <a:rPr lang="fr-FR" sz="1400" b="1" i="0" dirty="0">
                <a:solidFill>
                  <a:schemeClr val="tx2"/>
                </a:solidFill>
                <a:effectLst/>
              </a:rPr>
              <a:t> :</a:t>
            </a:r>
          </a:p>
          <a:p>
            <a:pPr marL="285750" indent="-285750" algn="just">
              <a:buFont typeface="Courier New" panose="02070309020205020404" pitchFamily="49" charset="0"/>
              <a:buChar char="o"/>
            </a:pPr>
            <a:r>
              <a:rPr lang="fr-FR" sz="1400" dirty="0">
                <a:solidFill>
                  <a:schemeClr val="tx2"/>
                </a:solidFill>
              </a:rPr>
              <a:t>Le document d’orientation et d’objectifs du SCoT (notamment l’insertion dans les espaces paysagers);</a:t>
            </a:r>
          </a:p>
          <a:p>
            <a:pPr marL="285750" indent="-285750" algn="just">
              <a:buFont typeface="Courier New" panose="02070309020205020404" pitchFamily="49" charset="0"/>
              <a:buChar char="o"/>
            </a:pPr>
            <a:r>
              <a:rPr lang="fr-FR" sz="1400" dirty="0">
                <a:solidFill>
                  <a:schemeClr val="tx2"/>
                </a:solidFill>
              </a:rPr>
              <a:t>Le PADD. </a:t>
            </a:r>
          </a:p>
          <a:p>
            <a:pPr marL="285750" indent="-285750" algn="just">
              <a:buFont typeface="Courier New" panose="02070309020205020404" pitchFamily="49" charset="0"/>
              <a:buChar char="o"/>
            </a:pPr>
            <a:endParaRPr lang="fr-FR" sz="1400" dirty="0">
              <a:solidFill>
                <a:schemeClr val="tx2"/>
              </a:solidFill>
            </a:endParaRPr>
          </a:p>
          <a:p>
            <a:pPr algn="just"/>
            <a:r>
              <a:rPr lang="fr-FR" sz="1400" b="1" dirty="0">
                <a:solidFill>
                  <a:schemeClr val="tx2"/>
                </a:solidFill>
              </a:rPr>
              <a:t>Peuvent délimiter des zones d’accélération :</a:t>
            </a:r>
          </a:p>
          <a:p>
            <a:pPr marL="285750" indent="-285750" algn="just">
              <a:buFont typeface="Courier New" panose="02070309020205020404" pitchFamily="49" charset="0"/>
              <a:buChar char="o"/>
            </a:pPr>
            <a:r>
              <a:rPr lang="fr-FR" sz="1400" dirty="0">
                <a:solidFill>
                  <a:schemeClr val="tx2"/>
                </a:solidFill>
              </a:rPr>
              <a:t>Le document d’orientation et d’objectifs du SCoT;</a:t>
            </a:r>
          </a:p>
          <a:p>
            <a:pPr marL="285750" indent="-285750" algn="just">
              <a:buFont typeface="Courier New" panose="02070309020205020404" pitchFamily="49" charset="0"/>
              <a:buChar char="o"/>
            </a:pPr>
            <a:r>
              <a:rPr lang="fr-FR" sz="1400" dirty="0">
                <a:solidFill>
                  <a:schemeClr val="tx2"/>
                </a:solidFill>
              </a:rPr>
              <a:t>Les OAP des PLU des communes non couvertes par un SCoT;</a:t>
            </a:r>
          </a:p>
          <a:p>
            <a:pPr marL="285750" indent="-285750" algn="just">
              <a:buFont typeface="Courier New" panose="02070309020205020404" pitchFamily="49" charset="0"/>
              <a:buChar char="o"/>
            </a:pPr>
            <a:r>
              <a:rPr lang="fr-FR" sz="1400" dirty="0">
                <a:solidFill>
                  <a:schemeClr val="tx2"/>
                </a:solidFill>
              </a:rPr>
              <a:t>La carte communale (communes non couvertes par un SCoT);</a:t>
            </a:r>
          </a:p>
          <a:p>
            <a:pPr marL="285750" indent="-285750" algn="just">
              <a:buFont typeface="Courier New" panose="02070309020205020404" pitchFamily="49" charset="0"/>
              <a:buChar char="o"/>
            </a:pPr>
            <a:r>
              <a:rPr lang="fr-FR" sz="1400" dirty="0">
                <a:solidFill>
                  <a:schemeClr val="tx2"/>
                </a:solidFill>
              </a:rPr>
              <a:t>La carte indicative du SRADDET; celle du schéma régional </a:t>
            </a:r>
            <a:r>
              <a:rPr lang="fr-FR" sz="1400" b="0" i="0" dirty="0">
                <a:solidFill>
                  <a:schemeClr val="tx2"/>
                </a:solidFill>
                <a:effectLst/>
              </a:rPr>
              <a:t>du climat, de l’air et de l’énergie et le plan climat-air-énergie territorial. </a:t>
            </a:r>
          </a:p>
          <a:p>
            <a:pPr algn="just"/>
            <a:endParaRPr lang="fr-FR" sz="1400" dirty="0">
              <a:solidFill>
                <a:schemeClr val="tx2"/>
              </a:solidFill>
            </a:endParaRPr>
          </a:p>
          <a:p>
            <a:pPr algn="just"/>
            <a:r>
              <a:rPr lang="fr-FR" sz="1400" b="0" i="0" u="sng" dirty="0">
                <a:solidFill>
                  <a:schemeClr val="tx2"/>
                </a:solidFill>
                <a:effectLst/>
              </a:rPr>
              <a:t>Bon à savoir </a:t>
            </a:r>
            <a:r>
              <a:rPr lang="fr-FR" sz="1400" b="0" i="0" dirty="0">
                <a:solidFill>
                  <a:schemeClr val="tx2"/>
                </a:solidFill>
                <a:effectLst/>
              </a:rPr>
              <a:t>: </a:t>
            </a:r>
            <a:r>
              <a:rPr lang="fr-FR" sz="1400" b="0" i="1" dirty="0">
                <a:solidFill>
                  <a:schemeClr val="tx2"/>
                </a:solidFill>
                <a:effectLst/>
              </a:rPr>
              <a:t>Dans les communes qui ne sont pas couvertes par un SCoT comportant une étude justifiant de déroger au principe de continuité à l’urbanisation existante (soumise à avis de la commission départementale de la nature, des paysages et des sites), la carte communale peut comporter une étude relative à la réalisation d'ouvrages de production d'énergie solaire photovoltaïque ou thermique installés sur le sol en discontinuité de l'urbanisation existante. La carte communale délimite alors les secteurs où les constructions sont autorisées dans le respect des conclusions de cette étude (article 39). </a:t>
            </a:r>
          </a:p>
          <a:p>
            <a:pPr marL="285750" indent="-285750" algn="just">
              <a:buFont typeface="Courier New" panose="02070309020205020404" pitchFamily="49" charset="0"/>
              <a:buChar char="o"/>
            </a:pPr>
            <a:endParaRPr lang="fr-FR" sz="1400" i="1" dirty="0">
              <a:solidFill>
                <a:schemeClr val="tx2"/>
              </a:solidFill>
            </a:endParaRPr>
          </a:p>
          <a:p>
            <a:pPr marL="285750" indent="-285750" algn="just">
              <a:buFont typeface="Courier New" panose="02070309020205020404" pitchFamily="49" charset="0"/>
              <a:buChar char="o"/>
            </a:pPr>
            <a:endParaRPr lang="fr-FR" sz="1400" dirty="0">
              <a:solidFill>
                <a:schemeClr val="tx2"/>
              </a:solidFill>
            </a:endParaRPr>
          </a:p>
          <a:p>
            <a:pPr algn="just"/>
            <a:endParaRPr lang="fr-FR" sz="1800" dirty="0">
              <a:solidFill>
                <a:srgbClr val="000000"/>
              </a:solidFill>
              <a:latin typeface="+mj-lt"/>
            </a:endParaRPr>
          </a:p>
        </p:txBody>
      </p:sp>
    </p:spTree>
    <p:extLst>
      <p:ext uri="{BB962C8B-B14F-4D97-AF65-F5344CB8AC3E}">
        <p14:creationId xmlns:p14="http://schemas.microsoft.com/office/powerpoint/2010/main" val="1058378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18"/>
          <p:cNvSpPr txBox="1">
            <a:spLocks noGrp="1"/>
          </p:cNvSpPr>
          <p:nvPr>
            <p:ph type="ftr" idx="11"/>
          </p:nvPr>
        </p:nvSpPr>
        <p:spPr>
          <a:xfrm>
            <a:off x="6228000" y="6700160"/>
            <a:ext cx="5040000" cy="180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361" name="Google Shape;361;p18"/>
          <p:cNvSpPr txBox="1">
            <a:spLocks noGrp="1"/>
          </p:cNvSpPr>
          <p:nvPr>
            <p:ph type="sldNum" idx="12"/>
          </p:nvPr>
        </p:nvSpPr>
        <p:spPr>
          <a:xfrm>
            <a:off x="11267999" y="6697779"/>
            <a:ext cx="519543" cy="1800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E5281D"/>
              </a:buClr>
              <a:buSzPts val="1100"/>
              <a:buFont typeface="Arial"/>
              <a:buNone/>
            </a:pPr>
            <a:fld id="{00000000-1234-1234-1234-123412341234}" type="slidenum">
              <a:rPr lang="fr-FR" sz="1100" b="1" i="0" u="none" strike="noStrike" cap="none">
                <a:solidFill>
                  <a:srgbClr val="E5281D"/>
                </a:solidFill>
                <a:latin typeface="Arial"/>
                <a:ea typeface="Arial"/>
                <a:cs typeface="Arial"/>
                <a:sym typeface="Arial"/>
              </a:rPr>
              <a:t>17</a:t>
            </a:fld>
            <a:endParaRPr sz="1100" b="1" i="0" u="none" strike="noStrike" cap="none">
              <a:solidFill>
                <a:srgbClr val="E5281D"/>
              </a:solidFill>
              <a:latin typeface="Arial"/>
              <a:ea typeface="Arial"/>
              <a:cs typeface="Arial"/>
              <a:sym typeface="Arial"/>
            </a:endParaRPr>
          </a:p>
        </p:txBody>
      </p:sp>
      <p:sp>
        <p:nvSpPr>
          <p:cNvPr id="362" name="Google Shape;362;p18"/>
          <p:cNvSpPr txBox="1">
            <a:spLocks noGrp="1"/>
          </p:cNvSpPr>
          <p:nvPr>
            <p:ph type="title"/>
          </p:nvPr>
        </p:nvSpPr>
        <p:spPr>
          <a:xfrm>
            <a:off x="999308" y="614278"/>
            <a:ext cx="9748904" cy="468000"/>
          </a:xfrm>
          <a:prstGeom prst="rect">
            <a:avLst/>
          </a:prstGeom>
          <a:noFill/>
          <a:ln>
            <a:noFill/>
          </a:ln>
        </p:spPr>
        <p:txBody>
          <a:bodyPr spcFirstLastPara="1" wrap="square" lIns="91425" tIns="45700" rIns="91425" bIns="45700" anchor="t" anchorCtr="0">
            <a:noAutofit/>
          </a:bodyPr>
          <a:lstStyle/>
          <a:p>
            <a:r>
              <a:rPr lang="fr-FR" sz="3000" b="1" dirty="0"/>
              <a:t> Zones d’accélération de la production d’</a:t>
            </a:r>
            <a:r>
              <a:rPr lang="fr-FR" sz="3000" b="1" dirty="0" err="1"/>
              <a:t>EnR</a:t>
            </a:r>
            <a:endParaRPr lang="fr-FR" sz="3000" b="1" dirty="0"/>
          </a:p>
        </p:txBody>
      </p:sp>
      <p:sp>
        <p:nvSpPr>
          <p:cNvPr id="8" name="ZoneTexte 7">
            <a:extLst>
              <a:ext uri="{FF2B5EF4-FFF2-40B4-BE49-F238E27FC236}">
                <a16:creationId xmlns:a16="http://schemas.microsoft.com/office/drawing/2014/main" id="{6B42C7F9-F366-407D-88A0-E7F8C76BB4DA}"/>
              </a:ext>
            </a:extLst>
          </p:cNvPr>
          <p:cNvSpPr txBox="1"/>
          <p:nvPr/>
        </p:nvSpPr>
        <p:spPr>
          <a:xfrm>
            <a:off x="619662" y="1300205"/>
            <a:ext cx="11696167" cy="5755422"/>
          </a:xfrm>
          <a:prstGeom prst="rect">
            <a:avLst/>
          </a:prstGeom>
          <a:noFill/>
        </p:spPr>
        <p:txBody>
          <a:bodyPr wrap="square" rtlCol="0">
            <a:spAutoFit/>
          </a:bodyPr>
          <a:lstStyle/>
          <a:p>
            <a:pPr algn="just"/>
            <a:r>
              <a:rPr lang="fr-FR" sz="1400" b="1" dirty="0">
                <a:solidFill>
                  <a:schemeClr val="tx2"/>
                </a:solidFill>
              </a:rPr>
              <a:t>Peuvent déterminer des secteurs soumis à condition pour l’implantation de production d’</a:t>
            </a:r>
            <a:r>
              <a:rPr lang="fr-FR" sz="1400" b="1" dirty="0" err="1">
                <a:solidFill>
                  <a:schemeClr val="tx2"/>
                </a:solidFill>
              </a:rPr>
              <a:t>EnR</a:t>
            </a:r>
            <a:r>
              <a:rPr lang="fr-FR" sz="1400" b="1" dirty="0">
                <a:solidFill>
                  <a:schemeClr val="tx2"/>
                </a:solidFill>
              </a:rPr>
              <a:t>:</a:t>
            </a:r>
          </a:p>
          <a:p>
            <a:pPr marL="285750" indent="-285750" algn="just">
              <a:buFont typeface="Courier New" panose="02070309020205020404" pitchFamily="49" charset="0"/>
              <a:buChar char="o"/>
            </a:pPr>
            <a:r>
              <a:rPr lang="fr-FR" sz="1400" dirty="0">
                <a:solidFill>
                  <a:schemeClr val="tx2"/>
                </a:solidFill>
              </a:rPr>
              <a:t>Le document d’orientation et d’objectifs du SCoT (pour les communes en RNU, sur leur initiative ou avis conforme);</a:t>
            </a:r>
          </a:p>
          <a:p>
            <a:pPr marL="285750" indent="-285750" algn="just">
              <a:buFont typeface="Courier New" panose="02070309020205020404" pitchFamily="49" charset="0"/>
              <a:buChar char="o"/>
            </a:pPr>
            <a:r>
              <a:rPr lang="fr-FR" sz="1400" dirty="0">
                <a:solidFill>
                  <a:schemeClr val="tx2"/>
                </a:solidFill>
              </a:rPr>
              <a:t>Le règlement de PLU;</a:t>
            </a:r>
          </a:p>
          <a:p>
            <a:pPr marL="285750" indent="-285750" algn="just">
              <a:buFont typeface="Courier New" panose="02070309020205020404" pitchFamily="49" charset="0"/>
              <a:buChar char="o"/>
            </a:pPr>
            <a:r>
              <a:rPr lang="fr-FR" sz="1400" dirty="0">
                <a:solidFill>
                  <a:schemeClr val="tx2"/>
                </a:solidFill>
              </a:rPr>
              <a:t>La carte communale.</a:t>
            </a:r>
          </a:p>
          <a:p>
            <a:pPr marL="285750" indent="-285750" algn="just">
              <a:buFont typeface="Courier New" panose="02070309020205020404" pitchFamily="49" charset="0"/>
              <a:buChar char="o"/>
            </a:pPr>
            <a:endParaRPr lang="fr-FR" sz="1400" dirty="0">
              <a:solidFill>
                <a:schemeClr val="tx2"/>
              </a:solidFill>
            </a:endParaRPr>
          </a:p>
          <a:p>
            <a:pPr algn="just"/>
            <a:r>
              <a:rPr lang="fr-FR" sz="1400" dirty="0">
                <a:solidFill>
                  <a:schemeClr val="tx2"/>
                </a:solidFill>
              </a:rPr>
              <a:t>La détermination de ces secteurs doit permettre d’identifier ceux dans lesquels l’installation d’</a:t>
            </a:r>
            <a:r>
              <a:rPr lang="fr-FR" sz="1400" dirty="0" err="1">
                <a:solidFill>
                  <a:schemeClr val="tx2"/>
                </a:solidFill>
              </a:rPr>
              <a:t>EnR</a:t>
            </a:r>
            <a:r>
              <a:rPr lang="fr-FR" sz="1400" dirty="0">
                <a:solidFill>
                  <a:schemeClr val="tx2"/>
                </a:solidFill>
              </a:rPr>
              <a:t> serait incompatible avec le voisinage ou l’usage de terrains situés à proximité ou porterait atteinte à la sauvegarde des espaces naturels et des paysages, à la qualité architecturale, urbaine et paysagère, à la mise en valeur du patrimoine et à l’insertion des installations dans le milieu environnant. </a:t>
            </a:r>
          </a:p>
          <a:p>
            <a:pPr algn="just"/>
            <a:endParaRPr lang="fr-FR" sz="1400" dirty="0">
              <a:solidFill>
                <a:schemeClr val="tx2"/>
              </a:solidFill>
            </a:endParaRPr>
          </a:p>
          <a:p>
            <a:pPr algn="just"/>
            <a:r>
              <a:rPr lang="fr-FR" sz="1400" b="1" dirty="0">
                <a:solidFill>
                  <a:schemeClr val="tx2"/>
                </a:solidFill>
              </a:rPr>
              <a:t>Peuvent exclure l’implantation d’installations de production d’</a:t>
            </a:r>
            <a:r>
              <a:rPr lang="fr-FR" sz="1400" b="1" dirty="0" err="1">
                <a:solidFill>
                  <a:schemeClr val="tx2"/>
                </a:solidFill>
              </a:rPr>
              <a:t>EnR</a:t>
            </a:r>
            <a:r>
              <a:rPr lang="fr-FR" sz="1400" b="1" dirty="0">
                <a:solidFill>
                  <a:schemeClr val="tx2"/>
                </a:solidFill>
              </a:rPr>
              <a:t> :</a:t>
            </a:r>
          </a:p>
          <a:p>
            <a:pPr marL="285750" indent="-285750" algn="just">
              <a:buFont typeface="Courier New" panose="02070309020205020404" pitchFamily="49" charset="0"/>
              <a:buChar char="o"/>
            </a:pPr>
            <a:r>
              <a:rPr lang="fr-FR" sz="1400" dirty="0">
                <a:solidFill>
                  <a:schemeClr val="tx2"/>
                </a:solidFill>
              </a:rPr>
              <a:t>Le document d’orientation et d’objectifs du SCoT (pour les communes en RNU, sur leur initiative ou avis conforme);</a:t>
            </a:r>
          </a:p>
          <a:p>
            <a:pPr marL="285750" indent="-285750" algn="just">
              <a:buFont typeface="Courier New" panose="02070309020205020404" pitchFamily="49" charset="0"/>
              <a:buChar char="o"/>
            </a:pPr>
            <a:r>
              <a:rPr lang="fr-FR" sz="1400" dirty="0">
                <a:solidFill>
                  <a:schemeClr val="tx2"/>
                </a:solidFill>
              </a:rPr>
              <a:t>Le règlement de PLU;</a:t>
            </a:r>
          </a:p>
          <a:p>
            <a:pPr marL="285750" indent="-285750" algn="just">
              <a:buFont typeface="Courier New" panose="02070309020205020404" pitchFamily="49" charset="0"/>
              <a:buChar char="o"/>
            </a:pPr>
            <a:r>
              <a:rPr lang="fr-FR" sz="1400" dirty="0">
                <a:solidFill>
                  <a:schemeClr val="tx2"/>
                </a:solidFill>
              </a:rPr>
              <a:t>La carte communale.</a:t>
            </a:r>
          </a:p>
          <a:p>
            <a:pPr algn="just"/>
            <a:endParaRPr lang="fr-FR" sz="1400" b="1" dirty="0">
              <a:solidFill>
                <a:schemeClr val="tx2"/>
              </a:solidFill>
            </a:endParaRPr>
          </a:p>
          <a:p>
            <a:pPr algn="just"/>
            <a:r>
              <a:rPr lang="fr-FR" sz="1400" u="sng" dirty="0">
                <a:solidFill>
                  <a:schemeClr val="tx2"/>
                </a:solidFill>
              </a:rPr>
              <a:t>Ces exclusions ne sont admises que :</a:t>
            </a:r>
          </a:p>
          <a:p>
            <a:pPr marL="285750" indent="-285750" algn="just">
              <a:buFontTx/>
              <a:buChar char="-"/>
            </a:pPr>
            <a:r>
              <a:rPr lang="fr-FR" sz="1400" dirty="0">
                <a:solidFill>
                  <a:schemeClr val="tx2"/>
                </a:solidFill>
              </a:rPr>
              <a:t>dans les communes situées dans un département ayant arrêté une cartographie des zones d’accélération, </a:t>
            </a:r>
          </a:p>
          <a:p>
            <a:pPr marL="285750" indent="-285750" algn="just">
              <a:buFontTx/>
              <a:buChar char="-"/>
            </a:pPr>
            <a:r>
              <a:rPr lang="fr-FR" sz="1400" dirty="0">
                <a:solidFill>
                  <a:schemeClr val="tx2"/>
                </a:solidFill>
              </a:rPr>
              <a:t>lorsque l’avis du comité régional de l’énergie a estimé cette cartographie suffisante,</a:t>
            </a:r>
          </a:p>
          <a:p>
            <a:pPr marL="285750" indent="-285750" algn="just">
              <a:buFontTx/>
              <a:buChar char="-"/>
            </a:pPr>
            <a:r>
              <a:rPr lang="fr-FR" sz="1400" dirty="0">
                <a:solidFill>
                  <a:schemeClr val="tx2"/>
                </a:solidFill>
              </a:rPr>
              <a:t>et si ces installations sont incompatibles avec le voisinage ou l’usage de terrains situés à proximité ou porteraient atteinte à la sauvegarde des espaces naturels et des paysages, à la qualité architecturale, urbaine et paysagère, à la mise en valeur du patrimoine et à l’insertion des installations dans le milieu environnant. </a:t>
            </a:r>
          </a:p>
          <a:p>
            <a:pPr marL="285750" indent="-285750" algn="just">
              <a:buFontTx/>
              <a:buChar char="-"/>
            </a:pPr>
            <a:endParaRPr lang="fr-FR" sz="1400" dirty="0">
              <a:solidFill>
                <a:schemeClr val="tx2"/>
              </a:solidFill>
            </a:endParaRPr>
          </a:p>
          <a:p>
            <a:pPr algn="just"/>
            <a:r>
              <a:rPr lang="fr-FR" sz="1400" dirty="0">
                <a:solidFill>
                  <a:schemeClr val="tx2"/>
                </a:solidFill>
              </a:rPr>
              <a:t>Ces exclusions ne sont pas applicables aux procédés de production en toiture ou de chaleur à usage individuel. </a:t>
            </a:r>
          </a:p>
          <a:p>
            <a:pPr algn="just"/>
            <a:endParaRPr lang="fr-FR" sz="1400" dirty="0">
              <a:solidFill>
                <a:schemeClr val="tx2"/>
              </a:solidFill>
            </a:endParaRPr>
          </a:p>
          <a:p>
            <a:pPr algn="just"/>
            <a:r>
              <a:rPr lang="fr-FR" sz="1400" dirty="0">
                <a:solidFill>
                  <a:schemeClr val="tx2"/>
                </a:solidFill>
              </a:rPr>
              <a:t> </a:t>
            </a:r>
          </a:p>
          <a:p>
            <a:pPr marL="285750" indent="-285750" algn="just">
              <a:buFont typeface="Courier New" panose="02070309020205020404" pitchFamily="49" charset="0"/>
              <a:buChar char="o"/>
            </a:pPr>
            <a:endParaRPr lang="fr-FR" sz="1400" dirty="0">
              <a:solidFill>
                <a:schemeClr val="tx2"/>
              </a:solidFill>
            </a:endParaRPr>
          </a:p>
          <a:p>
            <a:pPr algn="just"/>
            <a:endParaRPr lang="fr-FR" sz="1800" dirty="0">
              <a:solidFill>
                <a:srgbClr val="000000"/>
              </a:solidFill>
              <a:latin typeface="+mj-lt"/>
            </a:endParaRPr>
          </a:p>
        </p:txBody>
      </p:sp>
    </p:spTree>
    <p:extLst>
      <p:ext uri="{BB962C8B-B14F-4D97-AF65-F5344CB8AC3E}">
        <p14:creationId xmlns:p14="http://schemas.microsoft.com/office/powerpoint/2010/main" val="2861541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18"/>
          <p:cNvSpPr txBox="1">
            <a:spLocks noGrp="1"/>
          </p:cNvSpPr>
          <p:nvPr>
            <p:ph type="ftr" idx="11"/>
          </p:nvPr>
        </p:nvSpPr>
        <p:spPr>
          <a:xfrm>
            <a:off x="6228000" y="6700160"/>
            <a:ext cx="5040000" cy="180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361" name="Google Shape;361;p18"/>
          <p:cNvSpPr txBox="1">
            <a:spLocks noGrp="1"/>
          </p:cNvSpPr>
          <p:nvPr>
            <p:ph type="sldNum" idx="12"/>
          </p:nvPr>
        </p:nvSpPr>
        <p:spPr>
          <a:xfrm>
            <a:off x="11267999" y="6697779"/>
            <a:ext cx="519543" cy="1800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E5281D"/>
              </a:buClr>
              <a:buSzPts val="1100"/>
              <a:buFont typeface="Arial"/>
              <a:buNone/>
            </a:pPr>
            <a:fld id="{00000000-1234-1234-1234-123412341234}" type="slidenum">
              <a:rPr lang="fr-FR" sz="1100" b="1" i="0" u="none" strike="noStrike" cap="none">
                <a:solidFill>
                  <a:srgbClr val="E5281D"/>
                </a:solidFill>
                <a:latin typeface="Arial"/>
                <a:ea typeface="Arial"/>
                <a:cs typeface="Arial"/>
                <a:sym typeface="Arial"/>
              </a:rPr>
              <a:t>18</a:t>
            </a:fld>
            <a:endParaRPr sz="1100" b="1" i="0" u="none" strike="noStrike" cap="none">
              <a:solidFill>
                <a:srgbClr val="E5281D"/>
              </a:solidFill>
              <a:latin typeface="Arial"/>
              <a:ea typeface="Arial"/>
              <a:cs typeface="Arial"/>
              <a:sym typeface="Arial"/>
            </a:endParaRPr>
          </a:p>
        </p:txBody>
      </p:sp>
      <p:sp>
        <p:nvSpPr>
          <p:cNvPr id="362" name="Google Shape;362;p18"/>
          <p:cNvSpPr txBox="1">
            <a:spLocks noGrp="1"/>
          </p:cNvSpPr>
          <p:nvPr>
            <p:ph type="title"/>
          </p:nvPr>
        </p:nvSpPr>
        <p:spPr>
          <a:xfrm>
            <a:off x="999308" y="614278"/>
            <a:ext cx="9748904" cy="468000"/>
          </a:xfrm>
          <a:prstGeom prst="rect">
            <a:avLst/>
          </a:prstGeom>
          <a:noFill/>
          <a:ln>
            <a:noFill/>
          </a:ln>
        </p:spPr>
        <p:txBody>
          <a:bodyPr spcFirstLastPara="1" wrap="square" lIns="91425" tIns="45700" rIns="91425" bIns="45700" anchor="t" anchorCtr="0">
            <a:noAutofit/>
          </a:bodyPr>
          <a:lstStyle/>
          <a:p>
            <a:r>
              <a:rPr lang="fr-FR" sz="3000" b="1" dirty="0"/>
              <a:t> Autres mesures </a:t>
            </a:r>
            <a:r>
              <a:rPr lang="fr-FR" dirty="0"/>
              <a:t>en urbanisme</a:t>
            </a:r>
            <a:endParaRPr lang="fr-FR" sz="3000" b="1" dirty="0"/>
          </a:p>
        </p:txBody>
      </p:sp>
      <p:sp>
        <p:nvSpPr>
          <p:cNvPr id="8" name="ZoneTexte 7">
            <a:extLst>
              <a:ext uri="{FF2B5EF4-FFF2-40B4-BE49-F238E27FC236}">
                <a16:creationId xmlns:a16="http://schemas.microsoft.com/office/drawing/2014/main" id="{6B42C7F9-F366-407D-88A0-E7F8C76BB4DA}"/>
              </a:ext>
            </a:extLst>
          </p:cNvPr>
          <p:cNvSpPr txBox="1"/>
          <p:nvPr/>
        </p:nvSpPr>
        <p:spPr>
          <a:xfrm>
            <a:off x="619662" y="1300205"/>
            <a:ext cx="11696167" cy="5970865"/>
          </a:xfrm>
          <a:prstGeom prst="rect">
            <a:avLst/>
          </a:prstGeom>
          <a:noFill/>
        </p:spPr>
        <p:txBody>
          <a:bodyPr wrap="square" rtlCol="0">
            <a:spAutoFit/>
          </a:bodyPr>
          <a:lstStyle/>
          <a:p>
            <a:pPr marL="285750" indent="-285750" algn="just">
              <a:buFont typeface="Wingdings" panose="05000000000000000000" pitchFamily="2" charset="2"/>
              <a:buChar char="Ø"/>
            </a:pPr>
            <a:r>
              <a:rPr lang="fr-FR" sz="1600" dirty="0">
                <a:solidFill>
                  <a:schemeClr val="tx2"/>
                </a:solidFill>
              </a:rPr>
              <a:t>La procédure de </a:t>
            </a:r>
            <a:r>
              <a:rPr lang="fr-FR" sz="1600" b="1" u="sng" dirty="0">
                <a:solidFill>
                  <a:schemeClr val="tx2"/>
                </a:solidFill>
              </a:rPr>
              <a:t>modification simplifiée </a:t>
            </a:r>
            <a:r>
              <a:rPr lang="fr-FR" sz="1600" dirty="0">
                <a:solidFill>
                  <a:schemeClr val="tx2"/>
                </a:solidFill>
              </a:rPr>
              <a:t>du SCoT (depuis le 10 mars 2023) ou du PLU (après avis de la commission départementale des espaces naturels, agricoles et forestiers) pourra être choisie si cette évolution du document de planification a pour objet de :</a:t>
            </a:r>
          </a:p>
          <a:p>
            <a:pPr marL="285750" indent="-285750" algn="just">
              <a:buFont typeface="Wingdings" panose="05000000000000000000" pitchFamily="2" charset="2"/>
              <a:buChar char="Ø"/>
            </a:pPr>
            <a:endParaRPr lang="fr-FR" sz="1600" dirty="0">
              <a:solidFill>
                <a:schemeClr val="tx2"/>
              </a:solidFill>
            </a:endParaRPr>
          </a:p>
          <a:p>
            <a:pPr marL="285750" indent="-285750" algn="just">
              <a:buFont typeface="Wingdings" panose="05000000000000000000" pitchFamily="2" charset="2"/>
              <a:buChar char="§"/>
            </a:pPr>
            <a:r>
              <a:rPr lang="fr-FR" sz="1400" dirty="0">
                <a:solidFill>
                  <a:schemeClr val="tx2"/>
                </a:solidFill>
              </a:rPr>
              <a:t>Soutenir le développement de la production d’</a:t>
            </a:r>
            <a:r>
              <a:rPr lang="fr-FR" sz="1400" dirty="0" err="1">
                <a:solidFill>
                  <a:schemeClr val="tx2"/>
                </a:solidFill>
              </a:rPr>
              <a:t>EnR</a:t>
            </a:r>
            <a:r>
              <a:rPr lang="fr-FR" sz="1400" dirty="0">
                <a:solidFill>
                  <a:schemeClr val="tx2"/>
                </a:solidFill>
              </a:rPr>
              <a:t>, d’hydrogène renouvelable ou bas-carbone, ou de stockage d’électricité;</a:t>
            </a:r>
          </a:p>
          <a:p>
            <a:pPr marL="285750" indent="-285750" algn="just">
              <a:buFont typeface="Wingdings" panose="05000000000000000000" pitchFamily="2" charset="2"/>
              <a:buChar char="§"/>
            </a:pPr>
            <a:r>
              <a:rPr lang="fr-FR" sz="1400" dirty="0">
                <a:solidFill>
                  <a:schemeClr val="tx2"/>
                </a:solidFill>
              </a:rPr>
              <a:t>Identifier des zones d’accélération pour l’implantation d’installations terrestres;</a:t>
            </a:r>
          </a:p>
          <a:p>
            <a:pPr marL="285750" indent="-285750" algn="just">
              <a:buFont typeface="Wingdings" panose="05000000000000000000" pitchFamily="2" charset="2"/>
              <a:buChar char="§"/>
            </a:pPr>
            <a:endParaRPr lang="fr-FR" sz="1400" dirty="0">
              <a:solidFill>
                <a:schemeClr val="tx2"/>
              </a:solidFill>
            </a:endParaRPr>
          </a:p>
          <a:p>
            <a:pPr marL="285750" indent="-285750" algn="just">
              <a:buFont typeface="Wingdings" panose="05000000000000000000" pitchFamily="2" charset="2"/>
              <a:buChar char="Ø"/>
            </a:pPr>
            <a:r>
              <a:rPr lang="fr-FR" sz="1600" dirty="0">
                <a:solidFill>
                  <a:schemeClr val="tx2"/>
                </a:solidFill>
              </a:rPr>
              <a:t>Pour encourager l’installation de projets, la loi met en place une procédure de </a:t>
            </a:r>
            <a:r>
              <a:rPr lang="fr-FR" sz="1600" b="1" u="sng" dirty="0">
                <a:solidFill>
                  <a:schemeClr val="tx2"/>
                </a:solidFill>
              </a:rPr>
              <a:t>concertation unique</a:t>
            </a:r>
            <a:r>
              <a:rPr lang="fr-FR" sz="1600" b="1" dirty="0">
                <a:solidFill>
                  <a:schemeClr val="tx2"/>
                </a:solidFill>
              </a:rPr>
              <a:t>, </a:t>
            </a:r>
            <a:r>
              <a:rPr lang="fr-FR" sz="1600" dirty="0">
                <a:solidFill>
                  <a:schemeClr val="tx2"/>
                </a:solidFill>
              </a:rPr>
              <a:t>portant à la fois sur le projet et la mise en compatibilité du document d’urbanisme, qui peut être initiée par la collectivité ou le maître d’ouvrage. Cette démarche sera applicable aux :</a:t>
            </a:r>
          </a:p>
          <a:p>
            <a:pPr algn="just"/>
            <a:r>
              <a:rPr lang="fr-FR" sz="1400" dirty="0">
                <a:solidFill>
                  <a:schemeClr val="tx2"/>
                </a:solidFill>
              </a:rPr>
              <a:t>	- opérations d’aménagement et aux programmes de construction des installations de production d’</a:t>
            </a:r>
            <a:r>
              <a:rPr lang="fr-FR" sz="1400" dirty="0" err="1">
                <a:solidFill>
                  <a:schemeClr val="tx2"/>
                </a:solidFill>
              </a:rPr>
              <a:t>EnR</a:t>
            </a:r>
            <a:r>
              <a:rPr lang="fr-FR" sz="1400" dirty="0">
                <a:solidFill>
                  <a:schemeClr val="tx2"/>
                </a:solidFill>
              </a:rPr>
              <a:t>;</a:t>
            </a:r>
          </a:p>
          <a:p>
            <a:pPr algn="just"/>
            <a:r>
              <a:rPr lang="fr-FR" sz="1400" dirty="0">
                <a:solidFill>
                  <a:schemeClr val="tx2"/>
                </a:solidFill>
              </a:rPr>
              <a:t>	- ouvrages de raccordement de celles-ci;</a:t>
            </a:r>
          </a:p>
          <a:p>
            <a:pPr algn="just"/>
            <a:r>
              <a:rPr lang="fr-FR" sz="1400" dirty="0">
                <a:solidFill>
                  <a:schemeClr val="tx2"/>
                </a:solidFill>
              </a:rPr>
              <a:t>	- opérations de stockage d’électricité et d’installation de production d’hydrogène renouvelable ou bas-carbone;</a:t>
            </a:r>
          </a:p>
          <a:p>
            <a:pPr algn="just"/>
            <a:r>
              <a:rPr lang="fr-FR" sz="1400" dirty="0">
                <a:solidFill>
                  <a:schemeClr val="tx2"/>
                </a:solidFill>
              </a:rPr>
              <a:t>	- équipements du réseau public de transport ou de distribution d’énergie concernés par une déclaration de projet.</a:t>
            </a:r>
          </a:p>
          <a:p>
            <a:pPr algn="just"/>
            <a:endParaRPr lang="fr-FR" sz="1400" dirty="0">
              <a:solidFill>
                <a:schemeClr val="tx2"/>
              </a:solidFill>
            </a:endParaRPr>
          </a:p>
          <a:p>
            <a:pPr algn="just"/>
            <a:r>
              <a:rPr lang="fr-FR" sz="1400" dirty="0">
                <a:solidFill>
                  <a:schemeClr val="tx2"/>
                </a:solidFill>
              </a:rPr>
              <a:t>Voir les articles L 300-2 et suivants du code de l’urbanisme. </a:t>
            </a:r>
          </a:p>
          <a:p>
            <a:pPr algn="just"/>
            <a:endParaRPr lang="fr-FR" sz="1400" dirty="0">
              <a:solidFill>
                <a:schemeClr val="tx2"/>
              </a:solidFill>
            </a:endParaRPr>
          </a:p>
          <a:p>
            <a:pPr algn="just"/>
            <a:r>
              <a:rPr lang="fr-FR" sz="1400" u="sng" dirty="0">
                <a:solidFill>
                  <a:schemeClr val="tx2"/>
                </a:solidFill>
              </a:rPr>
              <a:t>Attention</a:t>
            </a:r>
            <a:r>
              <a:rPr lang="fr-FR" sz="1400" dirty="0">
                <a:solidFill>
                  <a:schemeClr val="tx2"/>
                </a:solidFill>
              </a:rPr>
              <a:t> : l’enquête publique environnementale est maintenue si elle est rendue nécessaire eu égard à la nature du projet (le bilan de la concertation sera alors annexé au dossier d’enquête). </a:t>
            </a:r>
          </a:p>
          <a:p>
            <a:pPr algn="just"/>
            <a:endParaRPr lang="fr-FR" sz="1400" dirty="0">
              <a:solidFill>
                <a:schemeClr val="tx2"/>
              </a:solidFill>
            </a:endParaRPr>
          </a:p>
          <a:p>
            <a:pPr marL="285750" indent="-285750" algn="just">
              <a:buFont typeface="Wingdings" panose="05000000000000000000" pitchFamily="2" charset="2"/>
              <a:buChar char="Ø"/>
            </a:pPr>
            <a:r>
              <a:rPr lang="fr-FR" sz="1400" dirty="0">
                <a:solidFill>
                  <a:schemeClr val="tx2"/>
                </a:solidFill>
              </a:rPr>
              <a:t>L</a:t>
            </a:r>
            <a:r>
              <a:rPr lang="fr-FR" sz="1400" b="0" i="0" dirty="0">
                <a:solidFill>
                  <a:schemeClr val="tx2"/>
                </a:solidFill>
                <a:effectLst/>
              </a:rPr>
              <a:t>e porteur d'un projet d’</a:t>
            </a:r>
            <a:r>
              <a:rPr lang="fr-FR" sz="1400" b="0" i="0" dirty="0" err="1">
                <a:solidFill>
                  <a:schemeClr val="tx2"/>
                </a:solidFill>
                <a:effectLst/>
              </a:rPr>
              <a:t>EnR</a:t>
            </a:r>
            <a:r>
              <a:rPr lang="fr-FR" sz="1400" b="0" i="0" dirty="0">
                <a:solidFill>
                  <a:schemeClr val="tx2"/>
                </a:solidFill>
                <a:effectLst/>
              </a:rPr>
              <a:t> d'une puissance installée supérieure ou égale à un seuil, dépendant du type d'énergie utilisée, et situé </a:t>
            </a:r>
            <a:r>
              <a:rPr lang="fr-FR" sz="1400" b="0" i="0" u="sng" dirty="0">
                <a:solidFill>
                  <a:schemeClr val="tx2"/>
                </a:solidFill>
                <a:effectLst/>
              </a:rPr>
              <a:t>en dehors d'une zone d'accélération </a:t>
            </a:r>
            <a:r>
              <a:rPr lang="fr-FR" sz="1400" b="0" i="0" dirty="0">
                <a:solidFill>
                  <a:schemeClr val="tx2"/>
                </a:solidFill>
                <a:effectLst/>
              </a:rPr>
              <a:t>devra organiser </a:t>
            </a:r>
            <a:r>
              <a:rPr lang="fr-FR" sz="1400" b="1" i="0" dirty="0">
                <a:solidFill>
                  <a:schemeClr val="tx2"/>
                </a:solidFill>
                <a:effectLst/>
              </a:rPr>
              <a:t>un comité de projet</a:t>
            </a:r>
            <a:r>
              <a:rPr lang="fr-FR" sz="1400" b="0" i="0" dirty="0">
                <a:solidFill>
                  <a:schemeClr val="tx2"/>
                </a:solidFill>
                <a:effectLst/>
              </a:rPr>
              <a:t>, à ses frais (article 16). Décret en attente. </a:t>
            </a:r>
            <a:endParaRPr lang="fr-FR" sz="1400" dirty="0">
              <a:solidFill>
                <a:schemeClr val="tx2"/>
              </a:solidFill>
            </a:endParaRPr>
          </a:p>
          <a:p>
            <a:pPr algn="just"/>
            <a:r>
              <a:rPr lang="fr-FR" sz="1400" dirty="0">
                <a:solidFill>
                  <a:schemeClr val="tx2"/>
                </a:solidFill>
              </a:rPr>
              <a:t> </a:t>
            </a:r>
          </a:p>
          <a:p>
            <a:pPr marL="285750" indent="-285750" algn="just">
              <a:buFont typeface="Courier New" panose="02070309020205020404" pitchFamily="49" charset="0"/>
              <a:buChar char="o"/>
            </a:pPr>
            <a:endParaRPr lang="fr-FR" sz="1400" dirty="0">
              <a:solidFill>
                <a:schemeClr val="tx2"/>
              </a:solidFill>
            </a:endParaRPr>
          </a:p>
          <a:p>
            <a:pPr algn="just"/>
            <a:endParaRPr lang="fr-FR" sz="1800" dirty="0">
              <a:solidFill>
                <a:srgbClr val="000000"/>
              </a:solidFill>
              <a:latin typeface="+mj-lt"/>
            </a:endParaRPr>
          </a:p>
        </p:txBody>
      </p:sp>
    </p:spTree>
    <p:extLst>
      <p:ext uri="{BB962C8B-B14F-4D97-AF65-F5344CB8AC3E}">
        <p14:creationId xmlns:p14="http://schemas.microsoft.com/office/powerpoint/2010/main" val="261525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18"/>
          <p:cNvSpPr txBox="1">
            <a:spLocks noGrp="1"/>
          </p:cNvSpPr>
          <p:nvPr>
            <p:ph type="ftr" idx="11"/>
          </p:nvPr>
        </p:nvSpPr>
        <p:spPr>
          <a:xfrm>
            <a:off x="6228000" y="6700160"/>
            <a:ext cx="5040000" cy="180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361" name="Google Shape;361;p18"/>
          <p:cNvSpPr txBox="1">
            <a:spLocks noGrp="1"/>
          </p:cNvSpPr>
          <p:nvPr>
            <p:ph type="sldNum" idx="12"/>
          </p:nvPr>
        </p:nvSpPr>
        <p:spPr>
          <a:xfrm>
            <a:off x="11267999" y="6697779"/>
            <a:ext cx="519543" cy="1800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E5281D"/>
              </a:buClr>
              <a:buSzPts val="1100"/>
              <a:buFont typeface="Arial"/>
              <a:buNone/>
            </a:pPr>
            <a:fld id="{00000000-1234-1234-1234-123412341234}" type="slidenum">
              <a:rPr lang="fr-FR" sz="1100" b="1" i="0" u="none" strike="noStrike" cap="none">
                <a:solidFill>
                  <a:srgbClr val="E5281D"/>
                </a:solidFill>
                <a:latin typeface="Arial"/>
                <a:ea typeface="Arial"/>
                <a:cs typeface="Arial"/>
                <a:sym typeface="Arial"/>
              </a:rPr>
              <a:t>19</a:t>
            </a:fld>
            <a:endParaRPr sz="1100" b="1" i="0" u="none" strike="noStrike" cap="none">
              <a:solidFill>
                <a:srgbClr val="E5281D"/>
              </a:solidFill>
              <a:latin typeface="Arial"/>
              <a:ea typeface="Arial"/>
              <a:cs typeface="Arial"/>
              <a:sym typeface="Arial"/>
            </a:endParaRPr>
          </a:p>
        </p:txBody>
      </p:sp>
      <p:sp>
        <p:nvSpPr>
          <p:cNvPr id="362" name="Google Shape;362;p18"/>
          <p:cNvSpPr txBox="1">
            <a:spLocks noGrp="1"/>
          </p:cNvSpPr>
          <p:nvPr>
            <p:ph type="title"/>
          </p:nvPr>
        </p:nvSpPr>
        <p:spPr>
          <a:xfrm>
            <a:off x="999308" y="614278"/>
            <a:ext cx="9748904" cy="468000"/>
          </a:xfrm>
          <a:prstGeom prst="rect">
            <a:avLst/>
          </a:prstGeom>
          <a:noFill/>
          <a:ln>
            <a:noFill/>
          </a:ln>
        </p:spPr>
        <p:txBody>
          <a:bodyPr spcFirstLastPara="1" wrap="square" lIns="91425" tIns="45700" rIns="91425" bIns="45700" anchor="t" anchorCtr="0">
            <a:noAutofit/>
          </a:bodyPr>
          <a:lstStyle/>
          <a:p>
            <a:r>
              <a:rPr lang="fr-FR" sz="3000" b="1" dirty="0"/>
              <a:t> Autres mesures </a:t>
            </a:r>
            <a:r>
              <a:rPr lang="fr-FR" dirty="0"/>
              <a:t>en urbanisme</a:t>
            </a:r>
            <a:endParaRPr lang="fr-FR" sz="3000" b="1" dirty="0"/>
          </a:p>
        </p:txBody>
      </p:sp>
      <p:sp>
        <p:nvSpPr>
          <p:cNvPr id="8" name="ZoneTexte 7">
            <a:extLst>
              <a:ext uri="{FF2B5EF4-FFF2-40B4-BE49-F238E27FC236}">
                <a16:creationId xmlns:a16="http://schemas.microsoft.com/office/drawing/2014/main" id="{6B42C7F9-F366-407D-88A0-E7F8C76BB4DA}"/>
              </a:ext>
            </a:extLst>
          </p:cNvPr>
          <p:cNvSpPr txBox="1"/>
          <p:nvPr/>
        </p:nvSpPr>
        <p:spPr>
          <a:xfrm>
            <a:off x="619662" y="1300205"/>
            <a:ext cx="11696167" cy="5632311"/>
          </a:xfrm>
          <a:prstGeom prst="rect">
            <a:avLst/>
          </a:prstGeom>
          <a:noFill/>
        </p:spPr>
        <p:txBody>
          <a:bodyPr wrap="square" rtlCol="0">
            <a:spAutoFit/>
          </a:bodyPr>
          <a:lstStyle/>
          <a:p>
            <a:pPr algn="just"/>
            <a:r>
              <a:rPr lang="fr-FR" sz="1400" b="1" u="sng" dirty="0">
                <a:solidFill>
                  <a:schemeClr val="tx2"/>
                </a:solidFill>
              </a:rPr>
              <a:t>Installations de productions d’énergie solaire : dérogations au PPRN (article 47):</a:t>
            </a:r>
          </a:p>
          <a:p>
            <a:pPr algn="just"/>
            <a:endParaRPr lang="fr-FR" sz="1400" b="1" dirty="0">
              <a:solidFill>
                <a:schemeClr val="tx2"/>
              </a:solidFill>
            </a:endParaRPr>
          </a:p>
          <a:p>
            <a:pPr algn="just"/>
            <a:r>
              <a:rPr lang="fr-FR" sz="1400" dirty="0">
                <a:solidFill>
                  <a:schemeClr val="tx2"/>
                </a:solidFill>
              </a:rPr>
              <a:t>L’article 47 modifie l’article L 562-1 du code de l’environnement et insère le nouvel article L 562-4-2.</a:t>
            </a:r>
          </a:p>
          <a:p>
            <a:pPr algn="just"/>
            <a:endParaRPr lang="fr-FR" sz="1400" dirty="0">
              <a:solidFill>
                <a:schemeClr val="tx2"/>
              </a:solidFill>
            </a:endParaRPr>
          </a:p>
          <a:p>
            <a:pPr algn="just"/>
            <a:r>
              <a:rPr lang="fr-FR" sz="1400" dirty="0">
                <a:solidFill>
                  <a:schemeClr val="tx2"/>
                </a:solidFill>
              </a:rPr>
              <a:t>Les PPRN devront dorénavant prévoir des exceptions aux mesures d’interdiction ou d’encadrement des constructions en zones à risque, </a:t>
            </a:r>
            <a:r>
              <a:rPr lang="fr-FR" sz="1400" u="sng" dirty="0">
                <a:solidFill>
                  <a:schemeClr val="tx2"/>
                </a:solidFill>
              </a:rPr>
              <a:t>pour ne pas s’opposer à l’installation d’équipements de production d’énergie solaire s’il n’en résulte pas une aggravation des risques. </a:t>
            </a:r>
          </a:p>
          <a:p>
            <a:pPr marL="285750" indent="-285750" algn="just">
              <a:buFont typeface="Courier New" panose="02070309020205020404" pitchFamily="49" charset="0"/>
              <a:buChar char="o"/>
            </a:pPr>
            <a:endParaRPr lang="fr-FR" sz="1400" dirty="0">
              <a:solidFill>
                <a:schemeClr val="tx2"/>
              </a:solidFill>
            </a:endParaRPr>
          </a:p>
          <a:p>
            <a:pPr algn="just"/>
            <a:r>
              <a:rPr lang="fr-FR" sz="1400" dirty="0">
                <a:solidFill>
                  <a:schemeClr val="tx2"/>
                </a:solidFill>
              </a:rPr>
              <a:t>Si le PPRN est afférent aux risques prévisibles d’inondation, et s’il n’a pas intégré ces exceptions, le préfet pourra, après avoir consulté les maires et présidents d’EPCI concernés, les définir et les rendre opposables sans délai. Si elles ne sont pas parties prenantes d’une modification du PPRN dans les 18 mois suivants, elles cesseront alors de s’appliquer. </a:t>
            </a:r>
          </a:p>
          <a:p>
            <a:pPr algn="just"/>
            <a:endParaRPr lang="fr-FR" sz="1400" dirty="0">
              <a:solidFill>
                <a:schemeClr val="tx2"/>
              </a:solidFill>
            </a:endParaRPr>
          </a:p>
          <a:p>
            <a:pPr algn="just"/>
            <a:r>
              <a:rPr lang="fr-FR" sz="1400" b="1" u="sng" dirty="0">
                <a:solidFill>
                  <a:schemeClr val="tx2"/>
                </a:solidFill>
              </a:rPr>
              <a:t>Dérogations aux règles </a:t>
            </a:r>
            <a:r>
              <a:rPr lang="fr-FR" sz="1400" b="1" u="sng">
                <a:solidFill>
                  <a:schemeClr val="tx2"/>
                </a:solidFill>
              </a:rPr>
              <a:t>de gabarit </a:t>
            </a:r>
            <a:r>
              <a:rPr lang="fr-FR" sz="1400" b="1" u="sng" dirty="0">
                <a:solidFill>
                  <a:schemeClr val="tx2"/>
                </a:solidFill>
              </a:rPr>
              <a:t>des constructions (article 51):</a:t>
            </a:r>
          </a:p>
          <a:p>
            <a:pPr algn="just"/>
            <a:endParaRPr lang="fr-FR" dirty="0">
              <a:solidFill>
                <a:schemeClr val="tx2"/>
              </a:solidFill>
            </a:endParaRPr>
          </a:p>
          <a:p>
            <a:pPr algn="just"/>
            <a:r>
              <a:rPr lang="fr-FR" sz="1400" dirty="0">
                <a:solidFill>
                  <a:schemeClr val="tx2"/>
                </a:solidFill>
              </a:rPr>
              <a:t>La loi Climat et résilience permet à l’autorité compétente de déroger aux règles de hauteur et de gabarit des constructions fixées par le PLU (dans la limite de 20%), en raison de la nature du projet et de la zone d’implantation. </a:t>
            </a:r>
          </a:p>
          <a:p>
            <a:pPr algn="just"/>
            <a:r>
              <a:rPr lang="fr-FR" sz="1400" dirty="0">
                <a:solidFill>
                  <a:schemeClr val="tx2"/>
                </a:solidFill>
              </a:rPr>
              <a:t>La loi </a:t>
            </a:r>
            <a:r>
              <a:rPr lang="fr-FR" sz="1400" dirty="0" err="1">
                <a:solidFill>
                  <a:schemeClr val="tx2"/>
                </a:solidFill>
              </a:rPr>
              <a:t>EnR</a:t>
            </a:r>
            <a:r>
              <a:rPr lang="fr-FR" sz="1400" dirty="0">
                <a:solidFill>
                  <a:schemeClr val="tx2"/>
                </a:solidFill>
              </a:rPr>
              <a:t> élargit le dispositif : le PLU peut prévoir « </a:t>
            </a:r>
            <a:r>
              <a:rPr lang="fr-FR" sz="1400" b="0" i="0" dirty="0">
                <a:solidFill>
                  <a:schemeClr val="tx2"/>
                </a:solidFill>
                <a:effectLst/>
              </a:rPr>
              <a:t>Dans les zones urbaines ou à urbaniser, un dépassement des règles relatives au gabarit qui peut être modulé mais ne peut excéder 30 %, pour les constructions faisant preuve d'exemplarité énergétique ou environnementale ou qui intègrent des procédés de production d'énergies renouvelables. Un décret en Conseil d'Etat détermine les conditions d'application de la majoration ». </a:t>
            </a:r>
            <a:endParaRPr lang="fr-FR" sz="1400" dirty="0">
              <a:solidFill>
                <a:schemeClr val="tx2"/>
              </a:solidFill>
            </a:endParaRPr>
          </a:p>
          <a:p>
            <a:pPr algn="just"/>
            <a:endParaRPr lang="fr-FR" dirty="0">
              <a:solidFill>
                <a:schemeClr val="tx2"/>
              </a:solidFill>
            </a:endParaRPr>
          </a:p>
          <a:p>
            <a:pPr algn="just"/>
            <a:endParaRPr lang="fr-FR" dirty="0">
              <a:solidFill>
                <a:schemeClr val="tx2"/>
              </a:solidFill>
            </a:endParaRPr>
          </a:p>
          <a:p>
            <a:pPr algn="just"/>
            <a:endParaRPr lang="fr-FR" dirty="0">
              <a:solidFill>
                <a:schemeClr val="tx2"/>
              </a:solidFill>
            </a:endParaRPr>
          </a:p>
          <a:p>
            <a:pPr algn="just"/>
            <a:endParaRPr lang="fr-FR" dirty="0">
              <a:solidFill>
                <a:schemeClr val="tx2"/>
              </a:solidFill>
            </a:endParaRPr>
          </a:p>
          <a:p>
            <a:pPr algn="just"/>
            <a:endParaRPr lang="fr-FR" sz="1800" dirty="0">
              <a:solidFill>
                <a:srgbClr val="000000"/>
              </a:solidFill>
              <a:latin typeface="+mj-lt"/>
            </a:endParaRPr>
          </a:p>
        </p:txBody>
      </p:sp>
    </p:spTree>
    <p:extLst>
      <p:ext uri="{BB962C8B-B14F-4D97-AF65-F5344CB8AC3E}">
        <p14:creationId xmlns:p14="http://schemas.microsoft.com/office/powerpoint/2010/main" val="1859876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2"/>
          <p:cNvSpPr txBox="1">
            <a:spLocks noGrp="1"/>
          </p:cNvSpPr>
          <p:nvPr>
            <p:ph type="title"/>
          </p:nvPr>
        </p:nvSpPr>
        <p:spPr>
          <a:xfrm>
            <a:off x="975497" y="614278"/>
            <a:ext cx="10413803" cy="720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3000"/>
              <a:buFont typeface="Arial"/>
              <a:buNone/>
            </a:pPr>
            <a:r>
              <a:rPr lang="fr-FR" dirty="0"/>
              <a:t>Sommaire</a:t>
            </a:r>
            <a:endParaRPr dirty="0"/>
          </a:p>
        </p:txBody>
      </p:sp>
      <p:sp>
        <p:nvSpPr>
          <p:cNvPr id="222" name="Google Shape;222;p2"/>
          <p:cNvSpPr txBox="1">
            <a:spLocks noGrp="1"/>
          </p:cNvSpPr>
          <p:nvPr>
            <p:ph type="body" idx="1"/>
          </p:nvPr>
        </p:nvSpPr>
        <p:spPr>
          <a:xfrm>
            <a:off x="994547" y="1721969"/>
            <a:ext cx="936000" cy="720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4900"/>
              <a:buNone/>
            </a:pPr>
            <a:r>
              <a:rPr lang="fr-FR"/>
              <a:t>01</a:t>
            </a:r>
            <a:endParaRPr/>
          </a:p>
        </p:txBody>
      </p:sp>
      <p:sp>
        <p:nvSpPr>
          <p:cNvPr id="223" name="Google Shape;223;p2"/>
          <p:cNvSpPr txBox="1">
            <a:spLocks noGrp="1"/>
          </p:cNvSpPr>
          <p:nvPr>
            <p:ph type="ftr" idx="11"/>
          </p:nvPr>
        </p:nvSpPr>
        <p:spPr>
          <a:xfrm>
            <a:off x="6228000" y="6700160"/>
            <a:ext cx="5040000" cy="180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224" name="Google Shape;224;p2"/>
          <p:cNvSpPr txBox="1">
            <a:spLocks noGrp="1"/>
          </p:cNvSpPr>
          <p:nvPr>
            <p:ph type="sldNum" idx="12"/>
          </p:nvPr>
        </p:nvSpPr>
        <p:spPr>
          <a:xfrm>
            <a:off x="11267999" y="6697779"/>
            <a:ext cx="519543" cy="1800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E5281D"/>
              </a:buClr>
              <a:buSzPts val="1100"/>
              <a:buFont typeface="Arial"/>
              <a:buNone/>
            </a:pPr>
            <a:fld id="{00000000-1234-1234-1234-123412341234}" type="slidenum">
              <a:rPr lang="fr-FR" sz="1100" b="1" i="0" u="none" strike="noStrike" cap="none">
                <a:solidFill>
                  <a:srgbClr val="E5281D"/>
                </a:solidFill>
                <a:latin typeface="Arial"/>
                <a:ea typeface="Arial"/>
                <a:cs typeface="Arial"/>
                <a:sym typeface="Arial"/>
              </a:rPr>
              <a:t>2</a:t>
            </a:fld>
            <a:endParaRPr sz="1100" b="1" i="0" u="none" strike="noStrike" cap="none">
              <a:solidFill>
                <a:srgbClr val="E5281D"/>
              </a:solidFill>
              <a:latin typeface="Arial"/>
              <a:ea typeface="Arial"/>
              <a:cs typeface="Arial"/>
              <a:sym typeface="Arial"/>
            </a:endParaRPr>
          </a:p>
        </p:txBody>
      </p:sp>
      <p:sp>
        <p:nvSpPr>
          <p:cNvPr id="225" name="Google Shape;225;p2"/>
          <p:cNvSpPr txBox="1">
            <a:spLocks noGrp="1"/>
          </p:cNvSpPr>
          <p:nvPr>
            <p:ph type="body" idx="2"/>
          </p:nvPr>
        </p:nvSpPr>
        <p:spPr>
          <a:xfrm>
            <a:off x="1869280" y="1771035"/>
            <a:ext cx="2916000" cy="1406666"/>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600"/>
              <a:buNone/>
            </a:pPr>
            <a:endParaRPr lang="fr-FR" dirty="0"/>
          </a:p>
          <a:p>
            <a:pPr marL="0" lvl="0" indent="0" algn="l" rtl="0">
              <a:lnSpc>
                <a:spcPct val="100000"/>
              </a:lnSpc>
              <a:spcBef>
                <a:spcPts val="0"/>
              </a:spcBef>
              <a:spcAft>
                <a:spcPts val="0"/>
              </a:spcAft>
              <a:buClr>
                <a:schemeClr val="dk1"/>
              </a:buClr>
              <a:buSzPts val="1600"/>
              <a:buNone/>
            </a:pPr>
            <a:r>
              <a:rPr lang="fr-FR" dirty="0"/>
              <a:t>Introduction</a:t>
            </a:r>
            <a:endParaRPr dirty="0"/>
          </a:p>
        </p:txBody>
      </p:sp>
      <p:sp>
        <p:nvSpPr>
          <p:cNvPr id="226" name="Google Shape;226;p2"/>
          <p:cNvSpPr txBox="1">
            <a:spLocks noGrp="1"/>
          </p:cNvSpPr>
          <p:nvPr>
            <p:ph type="body" idx="3"/>
          </p:nvPr>
        </p:nvSpPr>
        <p:spPr>
          <a:xfrm>
            <a:off x="6374567" y="1721969"/>
            <a:ext cx="936000" cy="720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4900"/>
              <a:buNone/>
            </a:pPr>
            <a:r>
              <a:rPr lang="fr-FR"/>
              <a:t>04</a:t>
            </a:r>
            <a:endParaRPr/>
          </a:p>
        </p:txBody>
      </p:sp>
      <p:sp>
        <p:nvSpPr>
          <p:cNvPr id="227" name="Google Shape;227;p2"/>
          <p:cNvSpPr txBox="1">
            <a:spLocks noGrp="1"/>
          </p:cNvSpPr>
          <p:nvPr>
            <p:ph type="body" idx="4"/>
          </p:nvPr>
        </p:nvSpPr>
        <p:spPr>
          <a:xfrm>
            <a:off x="7249300" y="1721969"/>
            <a:ext cx="2916000" cy="145573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600"/>
              <a:buNone/>
            </a:pPr>
            <a:r>
              <a:rPr lang="fr-FR" dirty="0"/>
              <a:t>Mesures de financement et de partage de la valeur</a:t>
            </a:r>
            <a:endParaRPr dirty="0"/>
          </a:p>
        </p:txBody>
      </p:sp>
      <p:sp>
        <p:nvSpPr>
          <p:cNvPr id="228" name="Google Shape;228;p2"/>
          <p:cNvSpPr txBox="1">
            <a:spLocks noGrp="1"/>
          </p:cNvSpPr>
          <p:nvPr>
            <p:ph type="body" idx="5"/>
          </p:nvPr>
        </p:nvSpPr>
        <p:spPr>
          <a:xfrm>
            <a:off x="994547" y="3215235"/>
            <a:ext cx="936000" cy="720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4900"/>
              <a:buNone/>
            </a:pPr>
            <a:r>
              <a:rPr lang="fr-FR"/>
              <a:t>02</a:t>
            </a:r>
            <a:endParaRPr/>
          </a:p>
        </p:txBody>
      </p:sp>
      <p:sp>
        <p:nvSpPr>
          <p:cNvPr id="229" name="Google Shape;229;p2"/>
          <p:cNvSpPr txBox="1">
            <a:spLocks noGrp="1"/>
          </p:cNvSpPr>
          <p:nvPr>
            <p:ph type="body" idx="6"/>
          </p:nvPr>
        </p:nvSpPr>
        <p:spPr>
          <a:xfrm>
            <a:off x="1869280" y="3264301"/>
            <a:ext cx="2916000" cy="1406666"/>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600"/>
              <a:buNone/>
            </a:pPr>
            <a:r>
              <a:rPr lang="fr-FR" dirty="0"/>
              <a:t>Mesures de simplification des procédures environnementales </a:t>
            </a:r>
            <a:endParaRPr dirty="0"/>
          </a:p>
        </p:txBody>
      </p:sp>
      <p:sp>
        <p:nvSpPr>
          <p:cNvPr id="230" name="Google Shape;230;p2"/>
          <p:cNvSpPr txBox="1">
            <a:spLocks noGrp="1"/>
          </p:cNvSpPr>
          <p:nvPr>
            <p:ph type="body" idx="7"/>
          </p:nvPr>
        </p:nvSpPr>
        <p:spPr>
          <a:xfrm>
            <a:off x="6374567" y="3215235"/>
            <a:ext cx="936000" cy="720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4900"/>
              <a:buNone/>
            </a:pPr>
            <a:r>
              <a:rPr lang="fr-FR" dirty="0"/>
              <a:t>05</a:t>
            </a:r>
            <a:endParaRPr dirty="0"/>
          </a:p>
        </p:txBody>
      </p:sp>
      <p:sp>
        <p:nvSpPr>
          <p:cNvPr id="231" name="Google Shape;231;p2"/>
          <p:cNvSpPr txBox="1">
            <a:spLocks noGrp="1"/>
          </p:cNvSpPr>
          <p:nvPr>
            <p:ph type="body" idx="8"/>
          </p:nvPr>
        </p:nvSpPr>
        <p:spPr>
          <a:xfrm>
            <a:off x="7249300" y="3264301"/>
            <a:ext cx="2916000" cy="1406666"/>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600"/>
              <a:buNone/>
            </a:pPr>
            <a:r>
              <a:rPr lang="fr-FR" dirty="0" err="1"/>
              <a:t>Agrivoltaïsme</a:t>
            </a:r>
            <a:r>
              <a:rPr lang="fr-FR" dirty="0"/>
              <a:t>, méthanisation, éolien en mer</a:t>
            </a:r>
            <a:endParaRPr dirty="0"/>
          </a:p>
        </p:txBody>
      </p:sp>
      <p:sp>
        <p:nvSpPr>
          <p:cNvPr id="232" name="Google Shape;232;p2"/>
          <p:cNvSpPr txBox="1">
            <a:spLocks noGrp="1"/>
          </p:cNvSpPr>
          <p:nvPr>
            <p:ph type="body" idx="9"/>
          </p:nvPr>
        </p:nvSpPr>
        <p:spPr>
          <a:xfrm>
            <a:off x="994547" y="4708278"/>
            <a:ext cx="936000" cy="720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4900"/>
              <a:buNone/>
            </a:pPr>
            <a:r>
              <a:rPr lang="fr-FR"/>
              <a:t>03</a:t>
            </a:r>
            <a:endParaRPr/>
          </a:p>
        </p:txBody>
      </p:sp>
      <p:sp>
        <p:nvSpPr>
          <p:cNvPr id="233" name="Google Shape;233;p2"/>
          <p:cNvSpPr txBox="1">
            <a:spLocks noGrp="1"/>
          </p:cNvSpPr>
          <p:nvPr>
            <p:ph type="body" idx="13"/>
          </p:nvPr>
        </p:nvSpPr>
        <p:spPr>
          <a:xfrm>
            <a:off x="1869280" y="4708278"/>
            <a:ext cx="2916000" cy="145573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600"/>
              <a:buNone/>
            </a:pPr>
            <a:endParaRPr lang="fr-FR" dirty="0"/>
          </a:p>
          <a:p>
            <a:pPr marL="0" lvl="0" indent="0" algn="l" rtl="0">
              <a:lnSpc>
                <a:spcPct val="100000"/>
              </a:lnSpc>
              <a:spcBef>
                <a:spcPts val="0"/>
              </a:spcBef>
              <a:spcAft>
                <a:spcPts val="0"/>
              </a:spcAft>
              <a:buClr>
                <a:schemeClr val="dk1"/>
              </a:buClr>
              <a:buSzPts val="1600"/>
              <a:buNone/>
            </a:pPr>
            <a:r>
              <a:rPr lang="fr-FR" dirty="0"/>
              <a:t>Planification territoriale</a:t>
            </a:r>
            <a:endParaRPr dirty="0"/>
          </a:p>
        </p:txBody>
      </p:sp>
      <p:sp>
        <p:nvSpPr>
          <p:cNvPr id="235" name="Google Shape;235;p2"/>
          <p:cNvSpPr txBox="1">
            <a:spLocks noGrp="1"/>
          </p:cNvSpPr>
          <p:nvPr>
            <p:ph type="body" idx="15"/>
          </p:nvPr>
        </p:nvSpPr>
        <p:spPr>
          <a:xfrm>
            <a:off x="7249300" y="4904010"/>
            <a:ext cx="2916000" cy="12600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600"/>
              <a:buNone/>
            </a:pPr>
            <a:endParaRPr dirty="0"/>
          </a:p>
          <a:p>
            <a:pPr marL="0" lvl="1" indent="0" algn="l" rtl="0">
              <a:lnSpc>
                <a:spcPct val="100000"/>
              </a:lnSpc>
              <a:spcBef>
                <a:spcPts val="500"/>
              </a:spcBef>
              <a:spcAft>
                <a:spcPts val="0"/>
              </a:spcAft>
              <a:buClr>
                <a:schemeClr val="dk2"/>
              </a:buClr>
              <a:buSzPts val="1400"/>
              <a:buNone/>
            </a:pPr>
            <a:endParaRPr dirty="0"/>
          </a:p>
        </p:txBody>
      </p:sp>
      <p:sp>
        <p:nvSpPr>
          <p:cNvPr id="236" name="Google Shape;236;p2"/>
          <p:cNvSpPr txBox="1">
            <a:spLocks noGrp="1"/>
          </p:cNvSpPr>
          <p:nvPr>
            <p:ph type="body" idx="16"/>
          </p:nvPr>
        </p:nvSpPr>
        <p:spPr>
          <a:xfrm>
            <a:off x="4843936" y="1917701"/>
            <a:ext cx="540000" cy="12600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600"/>
              <a:buNone/>
            </a:pPr>
            <a:r>
              <a:rPr lang="fr-FR"/>
              <a:t>3</a:t>
            </a:r>
            <a:endParaRPr/>
          </a:p>
          <a:p>
            <a:pPr marL="0" lvl="1" indent="0" algn="l" rtl="0">
              <a:lnSpc>
                <a:spcPct val="105000"/>
              </a:lnSpc>
              <a:spcBef>
                <a:spcPts val="700"/>
              </a:spcBef>
              <a:spcAft>
                <a:spcPts val="0"/>
              </a:spcAft>
              <a:buClr>
                <a:schemeClr val="dk2"/>
              </a:buClr>
              <a:buSzPts val="1200"/>
              <a:buNone/>
            </a:pPr>
            <a:endParaRPr/>
          </a:p>
        </p:txBody>
      </p:sp>
      <p:sp>
        <p:nvSpPr>
          <p:cNvPr id="237" name="Google Shape;237;p2"/>
          <p:cNvSpPr txBox="1">
            <a:spLocks noGrp="1"/>
          </p:cNvSpPr>
          <p:nvPr>
            <p:ph type="body" idx="17"/>
          </p:nvPr>
        </p:nvSpPr>
        <p:spPr>
          <a:xfrm>
            <a:off x="4843936" y="3410967"/>
            <a:ext cx="540000" cy="12600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600"/>
              <a:buNone/>
            </a:pPr>
            <a:r>
              <a:rPr lang="fr-FR" dirty="0"/>
              <a:t>7</a:t>
            </a:r>
            <a:endParaRPr dirty="0"/>
          </a:p>
          <a:p>
            <a:pPr marL="0" lvl="1" indent="0" algn="l" rtl="0">
              <a:lnSpc>
                <a:spcPct val="105000"/>
              </a:lnSpc>
              <a:spcBef>
                <a:spcPts val="700"/>
              </a:spcBef>
              <a:spcAft>
                <a:spcPts val="0"/>
              </a:spcAft>
              <a:buClr>
                <a:schemeClr val="dk2"/>
              </a:buClr>
              <a:buSzPts val="1200"/>
              <a:buNone/>
            </a:pPr>
            <a:endParaRPr dirty="0"/>
          </a:p>
        </p:txBody>
      </p:sp>
      <p:sp>
        <p:nvSpPr>
          <p:cNvPr id="238" name="Google Shape;238;p2"/>
          <p:cNvSpPr txBox="1">
            <a:spLocks noGrp="1"/>
          </p:cNvSpPr>
          <p:nvPr>
            <p:ph type="body" idx="18"/>
          </p:nvPr>
        </p:nvSpPr>
        <p:spPr>
          <a:xfrm>
            <a:off x="4843936" y="4904010"/>
            <a:ext cx="540000" cy="12600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600"/>
              <a:buNone/>
            </a:pPr>
            <a:r>
              <a:rPr lang="fr-FR" dirty="0"/>
              <a:t>13</a:t>
            </a:r>
            <a:endParaRPr dirty="0"/>
          </a:p>
          <a:p>
            <a:pPr marL="0" lvl="1" indent="0" algn="l" rtl="0">
              <a:lnSpc>
                <a:spcPct val="105000"/>
              </a:lnSpc>
              <a:spcBef>
                <a:spcPts val="700"/>
              </a:spcBef>
              <a:spcAft>
                <a:spcPts val="0"/>
              </a:spcAft>
              <a:buClr>
                <a:schemeClr val="dk2"/>
              </a:buClr>
              <a:buSzPts val="1200"/>
              <a:buNone/>
            </a:pPr>
            <a:endParaRPr dirty="0"/>
          </a:p>
        </p:txBody>
      </p:sp>
      <p:sp>
        <p:nvSpPr>
          <p:cNvPr id="239" name="Google Shape;239;p2"/>
          <p:cNvSpPr txBox="1">
            <a:spLocks noGrp="1"/>
          </p:cNvSpPr>
          <p:nvPr>
            <p:ph type="body" idx="19"/>
          </p:nvPr>
        </p:nvSpPr>
        <p:spPr>
          <a:xfrm>
            <a:off x="10224046" y="1917701"/>
            <a:ext cx="540000" cy="12600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600"/>
              <a:buNone/>
            </a:pPr>
            <a:r>
              <a:rPr lang="fr-FR" dirty="0"/>
              <a:t>25</a:t>
            </a:r>
            <a:endParaRPr dirty="0"/>
          </a:p>
          <a:p>
            <a:pPr marL="0" lvl="1" indent="0" algn="l" rtl="0">
              <a:lnSpc>
                <a:spcPct val="105000"/>
              </a:lnSpc>
              <a:spcBef>
                <a:spcPts val="700"/>
              </a:spcBef>
              <a:spcAft>
                <a:spcPts val="0"/>
              </a:spcAft>
              <a:buClr>
                <a:schemeClr val="dk2"/>
              </a:buClr>
              <a:buSzPts val="1200"/>
              <a:buNone/>
            </a:pPr>
            <a:endParaRPr dirty="0"/>
          </a:p>
        </p:txBody>
      </p:sp>
      <p:sp>
        <p:nvSpPr>
          <p:cNvPr id="240" name="Google Shape;240;p2"/>
          <p:cNvSpPr txBox="1">
            <a:spLocks noGrp="1"/>
          </p:cNvSpPr>
          <p:nvPr>
            <p:ph type="body" idx="20"/>
          </p:nvPr>
        </p:nvSpPr>
        <p:spPr>
          <a:xfrm>
            <a:off x="10224046" y="3410967"/>
            <a:ext cx="540000" cy="12600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600"/>
              <a:buNone/>
            </a:pPr>
            <a:r>
              <a:rPr lang="fr-FR" dirty="0"/>
              <a:t>29</a:t>
            </a:r>
            <a:endParaRPr dirty="0"/>
          </a:p>
          <a:p>
            <a:pPr marL="0" lvl="1" indent="0" algn="l" rtl="0">
              <a:lnSpc>
                <a:spcPct val="105000"/>
              </a:lnSpc>
              <a:spcBef>
                <a:spcPts val="700"/>
              </a:spcBef>
              <a:spcAft>
                <a:spcPts val="0"/>
              </a:spcAft>
              <a:buClr>
                <a:schemeClr val="dk2"/>
              </a:buClr>
              <a:buSzPts val="1200"/>
              <a:buNone/>
            </a:pPr>
            <a:endParaRPr dirty="0"/>
          </a:p>
        </p:txBody>
      </p:sp>
      <p:sp>
        <p:nvSpPr>
          <p:cNvPr id="2" name="Google Shape;230;p2">
            <a:extLst>
              <a:ext uri="{FF2B5EF4-FFF2-40B4-BE49-F238E27FC236}">
                <a16:creationId xmlns:a16="http://schemas.microsoft.com/office/drawing/2014/main" id="{D61BCFBA-7D6C-8475-D6B4-93BE2758B91D}"/>
              </a:ext>
            </a:extLst>
          </p:cNvPr>
          <p:cNvSpPr txBox="1">
            <a:spLocks/>
          </p:cNvSpPr>
          <p:nvPr/>
        </p:nvSpPr>
        <p:spPr>
          <a:xfrm>
            <a:off x="6374567" y="4708501"/>
            <a:ext cx="936000" cy="720000"/>
          </a:xfrm>
          <a:prstGeom prst="rect">
            <a:avLst/>
          </a:prstGeom>
          <a:noFill/>
          <a:ln>
            <a:noFill/>
          </a:ln>
        </p:spPr>
        <p:txBody>
          <a:bodyPr spcFirstLastPara="1" wrap="square" lIns="91425" tIns="45700" rIns="91425" bIns="45700" anchor="t" anchorCtr="0">
            <a:noAutofit/>
          </a:bodyPr>
          <a:lstStyle>
            <a:lvl1pPr marL="457200" marR="0" lvl="0" indent="-228600" algn="l" defTabSz="958474" rtl="0" eaLnBrk="1" latinLnBrk="0" hangingPunct="1">
              <a:lnSpc>
                <a:spcPct val="90000"/>
              </a:lnSpc>
              <a:spcBef>
                <a:spcPts val="0"/>
              </a:spcBef>
              <a:spcAft>
                <a:spcPts val="0"/>
              </a:spcAft>
              <a:buClr>
                <a:schemeClr val="dk1"/>
              </a:buClr>
              <a:buSzPts val="4900"/>
              <a:buFont typeface="Arial"/>
              <a:buNone/>
              <a:defRPr sz="4900" b="1" i="0" u="none" strike="noStrike" kern="1200" cap="none">
                <a:solidFill>
                  <a:schemeClr val="dk1"/>
                </a:solidFill>
                <a:latin typeface="Arial"/>
                <a:ea typeface="Arial"/>
                <a:cs typeface="Arial"/>
                <a:sym typeface="Arial"/>
              </a:defRPr>
            </a:lvl1pPr>
            <a:lvl2pPr marL="914400" marR="0" lvl="1" indent="-228600" algn="l" defTabSz="958474" rtl="0" eaLnBrk="1" latinLnBrk="0" hangingPunct="1">
              <a:lnSpc>
                <a:spcPct val="90000"/>
              </a:lnSpc>
              <a:spcBef>
                <a:spcPts val="0"/>
              </a:spcBef>
              <a:spcAft>
                <a:spcPts val="0"/>
              </a:spcAft>
              <a:buClr>
                <a:srgbClr val="00B0F0"/>
              </a:buClr>
              <a:buSzPts val="2096"/>
              <a:buFont typeface="Arial"/>
              <a:buNone/>
              <a:defRPr sz="2096" b="1" i="0" u="none" strike="noStrike" kern="1200" cap="none">
                <a:solidFill>
                  <a:srgbClr val="00B0F0"/>
                </a:solidFill>
                <a:latin typeface="Arial"/>
                <a:ea typeface="Arial"/>
                <a:cs typeface="Arial"/>
                <a:sym typeface="Arial"/>
              </a:defRPr>
            </a:lvl2pPr>
            <a:lvl3pPr marL="1371600" marR="0" lvl="2" indent="-228600" algn="l" defTabSz="958474" rtl="0" eaLnBrk="1" latinLnBrk="0" hangingPunct="1">
              <a:lnSpc>
                <a:spcPct val="90000"/>
              </a:lnSpc>
              <a:spcBef>
                <a:spcPts val="0"/>
              </a:spcBef>
              <a:spcAft>
                <a:spcPts val="0"/>
              </a:spcAft>
              <a:buClr>
                <a:srgbClr val="00B0F0"/>
              </a:buClr>
              <a:buSzPts val="1887"/>
              <a:buFont typeface="Arial"/>
              <a:buNone/>
              <a:defRPr sz="1887" b="1" i="0" u="none" strike="noStrike" kern="1200" cap="none">
                <a:solidFill>
                  <a:srgbClr val="00B0F0"/>
                </a:solidFill>
                <a:latin typeface="Arial"/>
                <a:ea typeface="Arial"/>
                <a:cs typeface="Arial"/>
                <a:sym typeface="Arial"/>
              </a:defRPr>
            </a:lvl3pPr>
            <a:lvl4pPr marL="1828800" marR="0" lvl="3" indent="-228600" algn="l" defTabSz="958474" rtl="0" eaLnBrk="1" latinLnBrk="0" hangingPunct="1">
              <a:lnSpc>
                <a:spcPct val="90000"/>
              </a:lnSpc>
              <a:spcBef>
                <a:spcPts val="0"/>
              </a:spcBef>
              <a:spcAft>
                <a:spcPts val="0"/>
              </a:spcAft>
              <a:buClr>
                <a:srgbClr val="00B0F0"/>
              </a:buClr>
              <a:buSzPts val="1677"/>
              <a:buFont typeface="Arial"/>
              <a:buNone/>
              <a:defRPr sz="1677" b="1" i="0" u="none" strike="noStrike" kern="1200" cap="none">
                <a:solidFill>
                  <a:srgbClr val="00B0F0"/>
                </a:solidFill>
                <a:latin typeface="Arial"/>
                <a:ea typeface="Arial"/>
                <a:cs typeface="Arial"/>
                <a:sym typeface="Arial"/>
              </a:defRPr>
            </a:lvl4pPr>
            <a:lvl5pPr marL="2286000" marR="0" lvl="4" indent="-228600" algn="l" defTabSz="958474" rtl="0" eaLnBrk="1" latinLnBrk="0" hangingPunct="1">
              <a:lnSpc>
                <a:spcPct val="90000"/>
              </a:lnSpc>
              <a:spcBef>
                <a:spcPts val="0"/>
              </a:spcBef>
              <a:spcAft>
                <a:spcPts val="0"/>
              </a:spcAft>
              <a:buClr>
                <a:srgbClr val="00B0F0"/>
              </a:buClr>
              <a:buSzPts val="1677"/>
              <a:buFont typeface="Arial"/>
              <a:buNone/>
              <a:defRPr sz="1677" b="1" i="0" u="none" strike="noStrike" kern="1200" cap="none">
                <a:solidFill>
                  <a:srgbClr val="00B0F0"/>
                </a:solidFill>
                <a:latin typeface="Arial"/>
                <a:ea typeface="Arial"/>
                <a:cs typeface="Arial"/>
                <a:sym typeface="Arial"/>
              </a:defRPr>
            </a:lvl5pPr>
            <a:lvl6pPr marL="2743200" marR="0" lvl="5" indent="-228600" algn="l" defTabSz="958474" rtl="0" eaLnBrk="1" latinLnBrk="0" hangingPunct="1">
              <a:lnSpc>
                <a:spcPct val="90000"/>
              </a:lnSpc>
              <a:spcBef>
                <a:spcPts val="524"/>
              </a:spcBef>
              <a:spcAft>
                <a:spcPts val="0"/>
              </a:spcAft>
              <a:buClr>
                <a:schemeClr val="dk1"/>
              </a:buClr>
              <a:buSzPts val="1677"/>
              <a:buFont typeface="Arial"/>
              <a:buNone/>
              <a:defRPr sz="1677" b="1" i="0" u="none" strike="noStrike" kern="1200" cap="none">
                <a:solidFill>
                  <a:schemeClr val="dk1"/>
                </a:solidFill>
                <a:latin typeface="Arial"/>
                <a:ea typeface="Arial"/>
                <a:cs typeface="Arial"/>
                <a:sym typeface="Arial"/>
              </a:defRPr>
            </a:lvl6pPr>
            <a:lvl7pPr marL="3200400" marR="0" lvl="6" indent="-228600" algn="l" defTabSz="958474" rtl="0" eaLnBrk="1" latinLnBrk="0" hangingPunct="1">
              <a:lnSpc>
                <a:spcPct val="90000"/>
              </a:lnSpc>
              <a:spcBef>
                <a:spcPts val="524"/>
              </a:spcBef>
              <a:spcAft>
                <a:spcPts val="0"/>
              </a:spcAft>
              <a:buClr>
                <a:schemeClr val="dk1"/>
              </a:buClr>
              <a:buSzPts val="1677"/>
              <a:buFont typeface="Arial"/>
              <a:buNone/>
              <a:defRPr sz="1677" b="1" i="0" u="none" strike="noStrike" kern="1200" cap="none">
                <a:solidFill>
                  <a:schemeClr val="dk1"/>
                </a:solidFill>
                <a:latin typeface="Arial"/>
                <a:ea typeface="Arial"/>
                <a:cs typeface="Arial"/>
                <a:sym typeface="Arial"/>
              </a:defRPr>
            </a:lvl7pPr>
            <a:lvl8pPr marL="3657600" marR="0" lvl="7" indent="-228600" algn="l" defTabSz="958474" rtl="0" eaLnBrk="1" latinLnBrk="0" hangingPunct="1">
              <a:lnSpc>
                <a:spcPct val="90000"/>
              </a:lnSpc>
              <a:spcBef>
                <a:spcPts val="524"/>
              </a:spcBef>
              <a:spcAft>
                <a:spcPts val="0"/>
              </a:spcAft>
              <a:buClr>
                <a:schemeClr val="dk1"/>
              </a:buClr>
              <a:buSzPts val="1677"/>
              <a:buFont typeface="Arial"/>
              <a:buNone/>
              <a:defRPr sz="1677" b="1" i="0" u="none" strike="noStrike" kern="1200" cap="none">
                <a:solidFill>
                  <a:schemeClr val="dk1"/>
                </a:solidFill>
                <a:latin typeface="Arial"/>
                <a:ea typeface="Arial"/>
                <a:cs typeface="Arial"/>
                <a:sym typeface="Arial"/>
              </a:defRPr>
            </a:lvl8pPr>
            <a:lvl9pPr marL="4114800" marR="0" lvl="8" indent="-228600" algn="l" defTabSz="958474" rtl="0" eaLnBrk="1" latinLnBrk="0" hangingPunct="1">
              <a:lnSpc>
                <a:spcPct val="90000"/>
              </a:lnSpc>
              <a:spcBef>
                <a:spcPts val="524"/>
              </a:spcBef>
              <a:spcAft>
                <a:spcPts val="0"/>
              </a:spcAft>
              <a:buClr>
                <a:schemeClr val="dk1"/>
              </a:buClr>
              <a:buSzPts val="1677"/>
              <a:buFont typeface="Arial"/>
              <a:buNone/>
              <a:defRPr sz="1677" b="1" i="0" u="none" strike="noStrike" kern="1200" cap="none">
                <a:solidFill>
                  <a:schemeClr val="dk1"/>
                </a:solidFill>
                <a:latin typeface="Arial"/>
                <a:ea typeface="Arial"/>
                <a:cs typeface="Arial"/>
                <a:sym typeface="Arial"/>
              </a:defRPr>
            </a:lvl9pPr>
          </a:lstStyle>
          <a:p>
            <a:pPr marL="0" indent="0"/>
            <a:endParaRPr lang="fr-FR" dirty="0"/>
          </a:p>
        </p:txBody>
      </p:sp>
      <p:sp>
        <p:nvSpPr>
          <p:cNvPr id="3" name="Google Shape;231;p2">
            <a:extLst>
              <a:ext uri="{FF2B5EF4-FFF2-40B4-BE49-F238E27FC236}">
                <a16:creationId xmlns:a16="http://schemas.microsoft.com/office/drawing/2014/main" id="{EF60CE5C-DDAF-D8B3-A3AB-477DD2F64BD4}"/>
              </a:ext>
            </a:extLst>
          </p:cNvPr>
          <p:cNvSpPr txBox="1">
            <a:spLocks/>
          </p:cNvSpPr>
          <p:nvPr/>
        </p:nvSpPr>
        <p:spPr>
          <a:xfrm>
            <a:off x="7249300" y="4856737"/>
            <a:ext cx="2916000" cy="1307496"/>
          </a:xfrm>
          <a:prstGeom prst="rect">
            <a:avLst/>
          </a:prstGeom>
          <a:noFill/>
          <a:ln>
            <a:noFill/>
          </a:ln>
        </p:spPr>
        <p:txBody>
          <a:bodyPr spcFirstLastPara="1" wrap="square" lIns="91425" tIns="45700" rIns="91425" bIns="45700" anchor="t" anchorCtr="0">
            <a:noAutofit/>
          </a:bodyPr>
          <a:lstStyle>
            <a:lvl1pPr marL="457200" marR="0" lvl="0" indent="-228600" algn="l" defTabSz="958474" rtl="0" eaLnBrk="1" latinLnBrk="0" hangingPunct="1">
              <a:lnSpc>
                <a:spcPct val="100000"/>
              </a:lnSpc>
              <a:spcBef>
                <a:spcPts val="0"/>
              </a:spcBef>
              <a:spcAft>
                <a:spcPts val="0"/>
              </a:spcAft>
              <a:buClr>
                <a:schemeClr val="dk1"/>
              </a:buClr>
              <a:buSzPts val="1600"/>
              <a:buFont typeface="Arial"/>
              <a:buNone/>
              <a:defRPr sz="1600" b="1" i="0" u="none" strike="noStrike" kern="1200" cap="none">
                <a:solidFill>
                  <a:schemeClr val="dk1"/>
                </a:solidFill>
                <a:latin typeface="Arial"/>
                <a:ea typeface="Arial"/>
                <a:cs typeface="Arial"/>
                <a:sym typeface="Arial"/>
              </a:defRPr>
            </a:lvl1pPr>
            <a:lvl2pPr marL="914400" marR="0" lvl="1" indent="-228600" algn="l" defTabSz="958474" rtl="0" eaLnBrk="1" latinLnBrk="0" hangingPunct="1">
              <a:lnSpc>
                <a:spcPct val="100000"/>
              </a:lnSpc>
              <a:spcBef>
                <a:spcPts val="500"/>
              </a:spcBef>
              <a:spcAft>
                <a:spcPts val="0"/>
              </a:spcAft>
              <a:buClr>
                <a:schemeClr val="dk2"/>
              </a:buClr>
              <a:buSzPts val="1400"/>
              <a:buFont typeface="Arial"/>
              <a:buNone/>
              <a:defRPr sz="1400" b="1" i="0" u="none" strike="noStrike" kern="1200" cap="none">
                <a:solidFill>
                  <a:schemeClr val="dk2"/>
                </a:solidFill>
                <a:latin typeface="Arial"/>
                <a:ea typeface="Arial"/>
                <a:cs typeface="Arial"/>
                <a:sym typeface="Arial"/>
              </a:defRPr>
            </a:lvl2pPr>
            <a:lvl3pPr marL="1371600" marR="0" lvl="2" indent="-228600" algn="l" defTabSz="958474" rtl="0" eaLnBrk="1" latinLnBrk="0" hangingPunct="1">
              <a:lnSpc>
                <a:spcPct val="90000"/>
              </a:lnSpc>
              <a:spcBef>
                <a:spcPts val="0"/>
              </a:spcBef>
              <a:spcAft>
                <a:spcPts val="0"/>
              </a:spcAft>
              <a:buClr>
                <a:srgbClr val="00B0F0"/>
              </a:buClr>
              <a:buSzPts val="1400"/>
              <a:buFont typeface="Arial"/>
              <a:buNone/>
              <a:defRPr sz="1400" b="1" i="0" u="none" strike="noStrike" kern="1200" cap="none">
                <a:solidFill>
                  <a:srgbClr val="00B0F0"/>
                </a:solidFill>
                <a:latin typeface="Arial"/>
                <a:ea typeface="Arial"/>
                <a:cs typeface="Arial"/>
                <a:sym typeface="Arial"/>
              </a:defRPr>
            </a:lvl3pPr>
            <a:lvl4pPr marL="1828800" marR="0" lvl="3" indent="-228600" algn="l" defTabSz="958474" rtl="0" eaLnBrk="1" latinLnBrk="0" hangingPunct="1">
              <a:lnSpc>
                <a:spcPct val="90000"/>
              </a:lnSpc>
              <a:spcBef>
                <a:spcPts val="0"/>
              </a:spcBef>
              <a:spcAft>
                <a:spcPts val="0"/>
              </a:spcAft>
              <a:buClr>
                <a:srgbClr val="00B0F0"/>
              </a:buClr>
              <a:buSzPts val="1400"/>
              <a:buFont typeface="Arial"/>
              <a:buNone/>
              <a:defRPr sz="1400" b="1" i="0" u="none" strike="noStrike" kern="1200" cap="none">
                <a:solidFill>
                  <a:srgbClr val="00B0F0"/>
                </a:solidFill>
                <a:latin typeface="Arial"/>
                <a:ea typeface="Arial"/>
                <a:cs typeface="Arial"/>
                <a:sym typeface="Arial"/>
              </a:defRPr>
            </a:lvl4pPr>
            <a:lvl5pPr marL="2286000" marR="0" lvl="4" indent="-228600" algn="l" defTabSz="958474" rtl="0" eaLnBrk="1" latinLnBrk="0" hangingPunct="1">
              <a:lnSpc>
                <a:spcPct val="90000"/>
              </a:lnSpc>
              <a:spcBef>
                <a:spcPts val="0"/>
              </a:spcBef>
              <a:spcAft>
                <a:spcPts val="0"/>
              </a:spcAft>
              <a:buClr>
                <a:srgbClr val="00B0F0"/>
              </a:buClr>
              <a:buSzPts val="1400"/>
              <a:buFont typeface="Arial"/>
              <a:buNone/>
              <a:defRPr sz="1400" b="1" i="0" u="none" strike="noStrike" kern="1200" cap="none">
                <a:solidFill>
                  <a:srgbClr val="00B0F0"/>
                </a:solidFill>
                <a:latin typeface="Arial"/>
                <a:ea typeface="Arial"/>
                <a:cs typeface="Arial"/>
                <a:sym typeface="Arial"/>
              </a:defRPr>
            </a:lvl5pPr>
            <a:lvl6pPr marL="2743200" marR="0" lvl="5" indent="-348424" algn="l" defTabSz="958474" rtl="0" eaLnBrk="1" latinLnBrk="0" hangingPunct="1">
              <a:lnSpc>
                <a:spcPct val="90000"/>
              </a:lnSpc>
              <a:spcBef>
                <a:spcPts val="524"/>
              </a:spcBef>
              <a:spcAft>
                <a:spcPts val="0"/>
              </a:spcAft>
              <a:buClr>
                <a:schemeClr val="dk1"/>
              </a:buClr>
              <a:buSzPts val="1887"/>
              <a:buFont typeface="Arial"/>
              <a:buChar char="•"/>
              <a:defRPr sz="1887" b="0" i="0" u="none" strike="noStrike" kern="1200" cap="none">
                <a:solidFill>
                  <a:schemeClr val="dk1"/>
                </a:solidFill>
                <a:latin typeface="Arial"/>
                <a:ea typeface="Arial"/>
                <a:cs typeface="Arial"/>
                <a:sym typeface="Arial"/>
              </a:defRPr>
            </a:lvl6pPr>
            <a:lvl7pPr marL="3200400" marR="0" lvl="6" indent="-348424" algn="l" defTabSz="958474" rtl="0" eaLnBrk="1" latinLnBrk="0" hangingPunct="1">
              <a:lnSpc>
                <a:spcPct val="90000"/>
              </a:lnSpc>
              <a:spcBef>
                <a:spcPts val="524"/>
              </a:spcBef>
              <a:spcAft>
                <a:spcPts val="0"/>
              </a:spcAft>
              <a:buClr>
                <a:schemeClr val="dk1"/>
              </a:buClr>
              <a:buSzPts val="1887"/>
              <a:buFont typeface="Arial"/>
              <a:buChar char="•"/>
              <a:defRPr sz="1887" b="0" i="0" u="none" strike="noStrike" kern="1200" cap="none">
                <a:solidFill>
                  <a:schemeClr val="dk1"/>
                </a:solidFill>
                <a:latin typeface="Arial"/>
                <a:ea typeface="Arial"/>
                <a:cs typeface="Arial"/>
                <a:sym typeface="Arial"/>
              </a:defRPr>
            </a:lvl7pPr>
            <a:lvl8pPr marL="3657600" marR="0" lvl="7" indent="-348424" algn="l" defTabSz="958474" rtl="0" eaLnBrk="1" latinLnBrk="0" hangingPunct="1">
              <a:lnSpc>
                <a:spcPct val="90000"/>
              </a:lnSpc>
              <a:spcBef>
                <a:spcPts val="524"/>
              </a:spcBef>
              <a:spcAft>
                <a:spcPts val="0"/>
              </a:spcAft>
              <a:buClr>
                <a:schemeClr val="dk1"/>
              </a:buClr>
              <a:buSzPts val="1887"/>
              <a:buFont typeface="Arial"/>
              <a:buChar char="•"/>
              <a:defRPr sz="1887" b="0" i="0" u="none" strike="noStrike" kern="1200" cap="none">
                <a:solidFill>
                  <a:schemeClr val="dk1"/>
                </a:solidFill>
                <a:latin typeface="Arial"/>
                <a:ea typeface="Arial"/>
                <a:cs typeface="Arial"/>
                <a:sym typeface="Arial"/>
              </a:defRPr>
            </a:lvl8pPr>
            <a:lvl9pPr marL="4114800" marR="0" lvl="8" indent="-348424" algn="l" defTabSz="958474" rtl="0" eaLnBrk="1" latinLnBrk="0" hangingPunct="1">
              <a:lnSpc>
                <a:spcPct val="90000"/>
              </a:lnSpc>
              <a:spcBef>
                <a:spcPts val="524"/>
              </a:spcBef>
              <a:spcAft>
                <a:spcPts val="0"/>
              </a:spcAft>
              <a:buClr>
                <a:schemeClr val="dk1"/>
              </a:buClr>
              <a:buSzPts val="1887"/>
              <a:buFont typeface="Arial"/>
              <a:buChar char="•"/>
              <a:defRPr sz="1887" b="0" i="0" u="none" strike="noStrike" kern="1200" cap="none">
                <a:solidFill>
                  <a:schemeClr val="dk1"/>
                </a:solidFill>
                <a:latin typeface="Arial"/>
                <a:ea typeface="Arial"/>
                <a:cs typeface="Arial"/>
                <a:sym typeface="Arial"/>
              </a:defRPr>
            </a:lvl9pPr>
          </a:lstStyle>
          <a:p>
            <a:pPr marL="0" indent="0"/>
            <a:endParaRPr lang="fr-FR" dirty="0"/>
          </a:p>
        </p:txBody>
      </p:sp>
      <p:sp>
        <p:nvSpPr>
          <p:cNvPr id="4" name="Google Shape;240;p2">
            <a:extLst>
              <a:ext uri="{FF2B5EF4-FFF2-40B4-BE49-F238E27FC236}">
                <a16:creationId xmlns:a16="http://schemas.microsoft.com/office/drawing/2014/main" id="{FC9AAB1F-F8DA-6FBA-A2A6-9993FC6F1B6C}"/>
              </a:ext>
            </a:extLst>
          </p:cNvPr>
          <p:cNvSpPr txBox="1">
            <a:spLocks/>
          </p:cNvSpPr>
          <p:nvPr/>
        </p:nvSpPr>
        <p:spPr>
          <a:xfrm>
            <a:off x="10224046" y="4904233"/>
            <a:ext cx="540000" cy="1260000"/>
          </a:xfrm>
          <a:prstGeom prst="rect">
            <a:avLst/>
          </a:prstGeom>
          <a:noFill/>
          <a:ln>
            <a:noFill/>
          </a:ln>
        </p:spPr>
        <p:txBody>
          <a:bodyPr spcFirstLastPara="1" wrap="square" lIns="91425" tIns="45700" rIns="91425" bIns="45700" anchor="t" anchorCtr="0">
            <a:noAutofit/>
          </a:bodyPr>
          <a:lstStyle>
            <a:lvl1pPr marL="457200" marR="0" lvl="0" indent="-228600" algn="l" defTabSz="958474" rtl="0" eaLnBrk="1" latinLnBrk="0" hangingPunct="1">
              <a:lnSpc>
                <a:spcPct val="100000"/>
              </a:lnSpc>
              <a:spcBef>
                <a:spcPts val="0"/>
              </a:spcBef>
              <a:spcAft>
                <a:spcPts val="0"/>
              </a:spcAft>
              <a:buClr>
                <a:schemeClr val="dk1"/>
              </a:buClr>
              <a:buSzPts val="1600"/>
              <a:buFont typeface="Arial"/>
              <a:buNone/>
              <a:defRPr sz="1600" b="1" i="0" u="none" strike="noStrike" kern="1200" cap="none">
                <a:solidFill>
                  <a:schemeClr val="dk1"/>
                </a:solidFill>
                <a:latin typeface="Arial"/>
                <a:ea typeface="Arial"/>
                <a:cs typeface="Arial"/>
                <a:sym typeface="Arial"/>
              </a:defRPr>
            </a:lvl1pPr>
            <a:lvl2pPr marL="914400" marR="0" lvl="1" indent="-228600" algn="l" defTabSz="958474" rtl="0" eaLnBrk="1" latinLnBrk="0" hangingPunct="1">
              <a:lnSpc>
                <a:spcPct val="105000"/>
              </a:lnSpc>
              <a:spcBef>
                <a:spcPts val="700"/>
              </a:spcBef>
              <a:spcAft>
                <a:spcPts val="0"/>
              </a:spcAft>
              <a:buClr>
                <a:schemeClr val="dk2"/>
              </a:buClr>
              <a:buSzPts val="1200"/>
              <a:buFont typeface="Arial"/>
              <a:buNone/>
              <a:defRPr sz="1200" b="1" i="0" u="none" strike="noStrike" kern="1200" cap="none">
                <a:solidFill>
                  <a:schemeClr val="dk2"/>
                </a:solidFill>
                <a:latin typeface="Arial"/>
                <a:ea typeface="Arial"/>
                <a:cs typeface="Arial"/>
                <a:sym typeface="Arial"/>
              </a:defRPr>
            </a:lvl2pPr>
            <a:lvl3pPr marL="1371600" marR="0" lvl="2" indent="-228600" algn="l" defTabSz="958474" rtl="0" eaLnBrk="1" latinLnBrk="0" hangingPunct="1">
              <a:lnSpc>
                <a:spcPct val="90000"/>
              </a:lnSpc>
              <a:spcBef>
                <a:spcPts val="0"/>
              </a:spcBef>
              <a:spcAft>
                <a:spcPts val="0"/>
              </a:spcAft>
              <a:buClr>
                <a:srgbClr val="00B0F0"/>
              </a:buClr>
              <a:buSzPts val="1400"/>
              <a:buFont typeface="Arial"/>
              <a:buNone/>
              <a:defRPr sz="1400" b="1" i="0" u="none" strike="noStrike" kern="1200" cap="none">
                <a:solidFill>
                  <a:srgbClr val="00B0F0"/>
                </a:solidFill>
                <a:latin typeface="Arial"/>
                <a:ea typeface="Arial"/>
                <a:cs typeface="Arial"/>
                <a:sym typeface="Arial"/>
              </a:defRPr>
            </a:lvl3pPr>
            <a:lvl4pPr marL="1828800" marR="0" lvl="3" indent="-228600" algn="l" defTabSz="958474" rtl="0" eaLnBrk="1" latinLnBrk="0" hangingPunct="1">
              <a:lnSpc>
                <a:spcPct val="90000"/>
              </a:lnSpc>
              <a:spcBef>
                <a:spcPts val="0"/>
              </a:spcBef>
              <a:spcAft>
                <a:spcPts val="0"/>
              </a:spcAft>
              <a:buClr>
                <a:srgbClr val="00B0F0"/>
              </a:buClr>
              <a:buSzPts val="1400"/>
              <a:buFont typeface="Arial"/>
              <a:buNone/>
              <a:defRPr sz="1400" b="1" i="0" u="none" strike="noStrike" kern="1200" cap="none">
                <a:solidFill>
                  <a:srgbClr val="00B0F0"/>
                </a:solidFill>
                <a:latin typeface="Arial"/>
                <a:ea typeface="Arial"/>
                <a:cs typeface="Arial"/>
                <a:sym typeface="Arial"/>
              </a:defRPr>
            </a:lvl4pPr>
            <a:lvl5pPr marL="2286000" marR="0" lvl="4" indent="-228600" algn="l" defTabSz="958474" rtl="0" eaLnBrk="1" latinLnBrk="0" hangingPunct="1">
              <a:lnSpc>
                <a:spcPct val="90000"/>
              </a:lnSpc>
              <a:spcBef>
                <a:spcPts val="0"/>
              </a:spcBef>
              <a:spcAft>
                <a:spcPts val="0"/>
              </a:spcAft>
              <a:buClr>
                <a:srgbClr val="00B0F0"/>
              </a:buClr>
              <a:buSzPts val="1400"/>
              <a:buFont typeface="Arial"/>
              <a:buNone/>
              <a:defRPr sz="1400" b="1" i="0" u="none" strike="noStrike" kern="1200" cap="none">
                <a:solidFill>
                  <a:srgbClr val="00B0F0"/>
                </a:solidFill>
                <a:latin typeface="Arial"/>
                <a:ea typeface="Arial"/>
                <a:cs typeface="Arial"/>
                <a:sym typeface="Arial"/>
              </a:defRPr>
            </a:lvl5pPr>
            <a:lvl6pPr marL="2743200" marR="0" lvl="5" indent="-348424" algn="l" defTabSz="958474" rtl="0" eaLnBrk="1" latinLnBrk="0" hangingPunct="1">
              <a:lnSpc>
                <a:spcPct val="90000"/>
              </a:lnSpc>
              <a:spcBef>
                <a:spcPts val="524"/>
              </a:spcBef>
              <a:spcAft>
                <a:spcPts val="0"/>
              </a:spcAft>
              <a:buClr>
                <a:schemeClr val="dk1"/>
              </a:buClr>
              <a:buSzPts val="1887"/>
              <a:buFont typeface="Arial"/>
              <a:buChar char="•"/>
              <a:defRPr sz="1887" b="0" i="0" u="none" strike="noStrike" kern="1200" cap="none">
                <a:solidFill>
                  <a:schemeClr val="dk1"/>
                </a:solidFill>
                <a:latin typeface="Arial"/>
                <a:ea typeface="Arial"/>
                <a:cs typeface="Arial"/>
                <a:sym typeface="Arial"/>
              </a:defRPr>
            </a:lvl6pPr>
            <a:lvl7pPr marL="3200400" marR="0" lvl="6" indent="-348424" algn="l" defTabSz="958474" rtl="0" eaLnBrk="1" latinLnBrk="0" hangingPunct="1">
              <a:lnSpc>
                <a:spcPct val="90000"/>
              </a:lnSpc>
              <a:spcBef>
                <a:spcPts val="524"/>
              </a:spcBef>
              <a:spcAft>
                <a:spcPts val="0"/>
              </a:spcAft>
              <a:buClr>
                <a:schemeClr val="dk1"/>
              </a:buClr>
              <a:buSzPts val="1887"/>
              <a:buFont typeface="Arial"/>
              <a:buChar char="•"/>
              <a:defRPr sz="1887" b="0" i="0" u="none" strike="noStrike" kern="1200" cap="none">
                <a:solidFill>
                  <a:schemeClr val="dk1"/>
                </a:solidFill>
                <a:latin typeface="Arial"/>
                <a:ea typeface="Arial"/>
                <a:cs typeface="Arial"/>
                <a:sym typeface="Arial"/>
              </a:defRPr>
            </a:lvl7pPr>
            <a:lvl8pPr marL="3657600" marR="0" lvl="7" indent="-348424" algn="l" defTabSz="958474" rtl="0" eaLnBrk="1" latinLnBrk="0" hangingPunct="1">
              <a:lnSpc>
                <a:spcPct val="90000"/>
              </a:lnSpc>
              <a:spcBef>
                <a:spcPts val="524"/>
              </a:spcBef>
              <a:spcAft>
                <a:spcPts val="0"/>
              </a:spcAft>
              <a:buClr>
                <a:schemeClr val="dk1"/>
              </a:buClr>
              <a:buSzPts val="1887"/>
              <a:buFont typeface="Arial"/>
              <a:buChar char="•"/>
              <a:defRPr sz="1887" b="0" i="0" u="none" strike="noStrike" kern="1200" cap="none">
                <a:solidFill>
                  <a:schemeClr val="dk1"/>
                </a:solidFill>
                <a:latin typeface="Arial"/>
                <a:ea typeface="Arial"/>
                <a:cs typeface="Arial"/>
                <a:sym typeface="Arial"/>
              </a:defRPr>
            </a:lvl8pPr>
            <a:lvl9pPr marL="4114800" marR="0" lvl="8" indent="-348424" algn="l" defTabSz="958474" rtl="0" eaLnBrk="1" latinLnBrk="0" hangingPunct="1">
              <a:lnSpc>
                <a:spcPct val="90000"/>
              </a:lnSpc>
              <a:spcBef>
                <a:spcPts val="524"/>
              </a:spcBef>
              <a:spcAft>
                <a:spcPts val="0"/>
              </a:spcAft>
              <a:buClr>
                <a:schemeClr val="dk1"/>
              </a:buClr>
              <a:buSzPts val="1887"/>
              <a:buFont typeface="Arial"/>
              <a:buChar char="•"/>
              <a:defRPr sz="1887" b="0" i="0" u="none" strike="noStrike" kern="1200" cap="none">
                <a:solidFill>
                  <a:schemeClr val="dk1"/>
                </a:solidFill>
                <a:latin typeface="Arial"/>
                <a:ea typeface="Arial"/>
                <a:cs typeface="Arial"/>
                <a:sym typeface="Arial"/>
              </a:defRPr>
            </a:lvl9pPr>
          </a:lstStyle>
          <a:p>
            <a:pPr marL="0" indent="0"/>
            <a:endParaRPr lang="fr-FR" dirty="0"/>
          </a:p>
          <a:p>
            <a:pPr marL="0" lvl="1" indent="0"/>
            <a:endParaRPr lang="fr-FR" dirty="0"/>
          </a:p>
        </p:txBody>
      </p:sp>
    </p:spTree>
    <p:extLst>
      <p:ext uri="{BB962C8B-B14F-4D97-AF65-F5344CB8AC3E}">
        <p14:creationId xmlns:p14="http://schemas.microsoft.com/office/powerpoint/2010/main" val="15841134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18"/>
          <p:cNvSpPr txBox="1">
            <a:spLocks noGrp="1"/>
          </p:cNvSpPr>
          <p:nvPr>
            <p:ph type="ftr" idx="11"/>
          </p:nvPr>
        </p:nvSpPr>
        <p:spPr>
          <a:xfrm>
            <a:off x="6228000" y="6700160"/>
            <a:ext cx="5040000" cy="180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361" name="Google Shape;361;p18"/>
          <p:cNvSpPr txBox="1">
            <a:spLocks noGrp="1"/>
          </p:cNvSpPr>
          <p:nvPr>
            <p:ph type="sldNum" idx="12"/>
          </p:nvPr>
        </p:nvSpPr>
        <p:spPr>
          <a:xfrm>
            <a:off x="11267999" y="6697779"/>
            <a:ext cx="519543" cy="1800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E5281D"/>
              </a:buClr>
              <a:buSzPts val="1100"/>
              <a:buFont typeface="Arial"/>
              <a:buNone/>
            </a:pPr>
            <a:fld id="{00000000-1234-1234-1234-123412341234}" type="slidenum">
              <a:rPr lang="fr-FR" sz="1100" b="1" i="0" u="none" strike="noStrike" cap="none">
                <a:solidFill>
                  <a:srgbClr val="E5281D"/>
                </a:solidFill>
                <a:latin typeface="Arial"/>
                <a:ea typeface="Arial"/>
                <a:cs typeface="Arial"/>
                <a:sym typeface="Arial"/>
              </a:rPr>
              <a:t>20</a:t>
            </a:fld>
            <a:endParaRPr sz="1100" b="1" i="0" u="none" strike="noStrike" cap="none">
              <a:solidFill>
                <a:srgbClr val="E5281D"/>
              </a:solidFill>
              <a:latin typeface="Arial"/>
              <a:ea typeface="Arial"/>
              <a:cs typeface="Arial"/>
              <a:sym typeface="Arial"/>
            </a:endParaRPr>
          </a:p>
        </p:txBody>
      </p:sp>
      <p:sp>
        <p:nvSpPr>
          <p:cNvPr id="362" name="Google Shape;362;p18"/>
          <p:cNvSpPr txBox="1">
            <a:spLocks noGrp="1"/>
          </p:cNvSpPr>
          <p:nvPr>
            <p:ph type="title"/>
          </p:nvPr>
        </p:nvSpPr>
        <p:spPr>
          <a:xfrm>
            <a:off x="999308" y="614278"/>
            <a:ext cx="9748904" cy="468000"/>
          </a:xfrm>
          <a:prstGeom prst="rect">
            <a:avLst/>
          </a:prstGeom>
          <a:noFill/>
          <a:ln>
            <a:noFill/>
          </a:ln>
        </p:spPr>
        <p:txBody>
          <a:bodyPr spcFirstLastPara="1" wrap="square" lIns="91425" tIns="45700" rIns="91425" bIns="45700" anchor="t" anchorCtr="0">
            <a:noAutofit/>
          </a:bodyPr>
          <a:lstStyle/>
          <a:p>
            <a:r>
              <a:rPr lang="fr-FR" sz="3000" b="1" dirty="0"/>
              <a:t> Autres mesures </a:t>
            </a:r>
          </a:p>
        </p:txBody>
      </p:sp>
      <p:sp>
        <p:nvSpPr>
          <p:cNvPr id="8" name="ZoneTexte 7">
            <a:extLst>
              <a:ext uri="{FF2B5EF4-FFF2-40B4-BE49-F238E27FC236}">
                <a16:creationId xmlns:a16="http://schemas.microsoft.com/office/drawing/2014/main" id="{6B42C7F9-F366-407D-88A0-E7F8C76BB4DA}"/>
              </a:ext>
            </a:extLst>
          </p:cNvPr>
          <p:cNvSpPr txBox="1"/>
          <p:nvPr/>
        </p:nvSpPr>
        <p:spPr>
          <a:xfrm>
            <a:off x="619662" y="1300205"/>
            <a:ext cx="11696167" cy="5816977"/>
          </a:xfrm>
          <a:prstGeom prst="rect">
            <a:avLst/>
          </a:prstGeom>
          <a:noFill/>
        </p:spPr>
        <p:txBody>
          <a:bodyPr wrap="square" rtlCol="0">
            <a:spAutoFit/>
          </a:bodyPr>
          <a:lstStyle/>
          <a:p>
            <a:pPr algn="just"/>
            <a:r>
              <a:rPr lang="fr-FR" sz="1400" b="1" u="sng" dirty="0">
                <a:solidFill>
                  <a:schemeClr val="tx2"/>
                </a:solidFill>
              </a:rPr>
              <a:t>Fonds de garantie de prise en charge des coûts supportés en cas d’annulation contentieuse (article 24) :</a:t>
            </a:r>
          </a:p>
          <a:p>
            <a:pPr algn="just"/>
            <a:endParaRPr lang="fr-FR" sz="1400" b="1" dirty="0">
              <a:solidFill>
                <a:schemeClr val="tx2"/>
              </a:solidFill>
            </a:endParaRPr>
          </a:p>
          <a:p>
            <a:pPr algn="just"/>
            <a:r>
              <a:rPr lang="fr-FR" sz="1400" dirty="0">
                <a:solidFill>
                  <a:schemeClr val="tx2"/>
                </a:solidFill>
              </a:rPr>
              <a:t>Un fonds de garantie est mis en place (l’adhésion est facultative) au profit des porteurs de projet, afin de couvrir les coûts induits par le retrait ou l’annulation par le juge de leur permis de construire ou de leur autorisation environnementale</a:t>
            </a:r>
            <a:r>
              <a:rPr lang="fr-FR" sz="1400" dirty="0">
                <a:solidFill>
                  <a:srgbClr val="3A3A3A"/>
                </a:solidFill>
              </a:rPr>
              <a:t>.</a:t>
            </a:r>
          </a:p>
          <a:p>
            <a:pPr algn="just"/>
            <a:r>
              <a:rPr lang="fr-FR" sz="1400" dirty="0">
                <a:solidFill>
                  <a:schemeClr val="tx2"/>
                </a:solidFill>
              </a:rPr>
              <a:t>En effet, un grand nombre de recours déposés n’aboutissent pas favorablement pour les requérants, mais auront conduit pour la plupart à ce que les producteurs retardent la réalisation du projet pour ne pas prendre de risque. </a:t>
            </a:r>
          </a:p>
          <a:p>
            <a:pPr algn="just"/>
            <a:endParaRPr lang="fr-FR" sz="1400" dirty="0">
              <a:solidFill>
                <a:srgbClr val="3A3A3A"/>
              </a:solidFill>
              <a:latin typeface="Marianne"/>
            </a:endParaRPr>
          </a:p>
          <a:p>
            <a:pPr algn="just"/>
            <a:endParaRPr lang="fr-FR" sz="1400" dirty="0">
              <a:solidFill>
                <a:schemeClr val="tx2"/>
              </a:solidFill>
            </a:endParaRPr>
          </a:p>
          <a:p>
            <a:pPr algn="just"/>
            <a:r>
              <a:rPr lang="fr-FR" sz="1400" b="1" u="sng" dirty="0">
                <a:solidFill>
                  <a:schemeClr val="tx2"/>
                </a:solidFill>
              </a:rPr>
              <a:t>Obligation préfectorale éventuelle de financer des radars de compensation (article 67) :</a:t>
            </a:r>
          </a:p>
          <a:p>
            <a:pPr algn="just"/>
            <a:endParaRPr lang="fr-FR" sz="1400" b="1" u="sng" dirty="0">
              <a:solidFill>
                <a:schemeClr val="tx2"/>
              </a:solidFill>
            </a:endParaRPr>
          </a:p>
          <a:p>
            <a:pPr algn="just"/>
            <a:r>
              <a:rPr lang="fr-FR" sz="1400" b="0" i="0" dirty="0">
                <a:solidFill>
                  <a:schemeClr val="tx2"/>
                </a:solidFill>
                <a:effectLst/>
              </a:rPr>
              <a:t>Le </a:t>
            </a:r>
            <a:r>
              <a:rPr lang="fr-FR" sz="1400" b="0" i="0">
                <a:solidFill>
                  <a:schemeClr val="tx2"/>
                </a:solidFill>
                <a:effectLst/>
              </a:rPr>
              <a:t>préfet peut subordonner </a:t>
            </a:r>
            <a:r>
              <a:rPr lang="fr-FR" sz="1400" b="0" i="0" dirty="0">
                <a:solidFill>
                  <a:schemeClr val="tx2"/>
                </a:solidFill>
                <a:effectLst/>
              </a:rPr>
              <a:t>la construction ou la mise en service de nouvelles installations de production d'électricité utilisant l'énergie mécanique du vent soumises à autorisation environnementale à la prise en charge par l'exploitant de l'acquisition, de l'installation, de la mise en service et de la maintenance de radars de compensation de la gêne occasionnée pour le fonctionnement des moyens de détection militaires ou pour le fonctionnement des radars et des aides à la navigation utilisés en support de la navigation aérienne civile.</a:t>
            </a:r>
            <a:br>
              <a:rPr lang="fr-FR" sz="1400" dirty="0">
                <a:solidFill>
                  <a:schemeClr val="tx2"/>
                </a:solidFill>
              </a:rPr>
            </a:br>
            <a:r>
              <a:rPr lang="fr-FR" sz="1400" dirty="0">
                <a:solidFill>
                  <a:schemeClr val="tx2"/>
                </a:solidFill>
              </a:rPr>
              <a:t>(c</a:t>
            </a:r>
            <a:r>
              <a:rPr lang="fr-FR" sz="1400" b="0" i="0" dirty="0">
                <a:solidFill>
                  <a:schemeClr val="tx2"/>
                </a:solidFill>
                <a:effectLst/>
              </a:rPr>
              <a:t>onvention conclue, selon le cas, avec l'autorité militaire ou avec le ministre chargé de l'aviation civile). Même principe au bénéfice de Météo-France (fourniture de données d'observation). </a:t>
            </a:r>
            <a:endParaRPr lang="fr-FR" sz="1400" b="1" u="sng" dirty="0">
              <a:solidFill>
                <a:schemeClr val="tx2"/>
              </a:solidFill>
            </a:endParaRPr>
          </a:p>
          <a:p>
            <a:pPr algn="just"/>
            <a:endParaRPr lang="fr-FR" dirty="0">
              <a:solidFill>
                <a:schemeClr val="tx2"/>
              </a:solidFill>
            </a:endParaRPr>
          </a:p>
          <a:p>
            <a:pPr algn="just"/>
            <a:r>
              <a:rPr lang="fr-FR" sz="1400" b="1" u="sng" dirty="0">
                <a:solidFill>
                  <a:schemeClr val="tx2"/>
                </a:solidFill>
              </a:rPr>
              <a:t>Extension de l’autoconsommation collective en matière de gaz aux bailleurs sociaux (article 100) </a:t>
            </a:r>
            <a:r>
              <a:rPr lang="fr-FR" sz="1400" dirty="0">
                <a:solidFill>
                  <a:schemeClr val="tx2"/>
                </a:solidFill>
              </a:rPr>
              <a:t>:</a:t>
            </a:r>
          </a:p>
          <a:p>
            <a:pPr algn="just"/>
            <a:endParaRPr lang="fr-FR" sz="1400" dirty="0">
              <a:solidFill>
                <a:schemeClr val="tx2"/>
              </a:solidFill>
            </a:endParaRPr>
          </a:p>
          <a:p>
            <a:pPr algn="just"/>
            <a:r>
              <a:rPr lang="fr-FR" sz="1400" dirty="0">
                <a:solidFill>
                  <a:schemeClr val="tx2"/>
                </a:solidFill>
              </a:rPr>
              <a:t>L’organisme HLM peut être désigné personne morale organisatrice de l’opération, chaque locataire disposant d’un délai pour le cas échéant exprimer son refus. Un décret doit être publié. </a:t>
            </a:r>
          </a:p>
          <a:p>
            <a:pPr algn="just"/>
            <a:endParaRPr lang="fr-FR" sz="1400" dirty="0">
              <a:solidFill>
                <a:schemeClr val="tx2"/>
              </a:solidFill>
            </a:endParaRPr>
          </a:p>
          <a:p>
            <a:pPr algn="just"/>
            <a:endParaRPr lang="fr-FR" sz="1400" dirty="0">
              <a:solidFill>
                <a:schemeClr val="tx2"/>
              </a:solidFill>
            </a:endParaRPr>
          </a:p>
          <a:p>
            <a:pPr algn="just"/>
            <a:endParaRPr lang="fr-FR" sz="1400" b="1" u="sng" dirty="0">
              <a:solidFill>
                <a:schemeClr val="tx2"/>
              </a:solidFill>
            </a:endParaRPr>
          </a:p>
          <a:p>
            <a:pPr algn="just"/>
            <a:endParaRPr lang="fr-FR" sz="1400" b="1" u="sng" dirty="0">
              <a:solidFill>
                <a:schemeClr val="tx2"/>
              </a:solidFill>
            </a:endParaRPr>
          </a:p>
          <a:p>
            <a:pPr algn="just"/>
            <a:endParaRPr lang="fr-FR" sz="1800" dirty="0">
              <a:solidFill>
                <a:srgbClr val="000000"/>
              </a:solidFill>
              <a:latin typeface="+mj-lt"/>
            </a:endParaRPr>
          </a:p>
        </p:txBody>
      </p:sp>
    </p:spTree>
    <p:extLst>
      <p:ext uri="{BB962C8B-B14F-4D97-AF65-F5344CB8AC3E}">
        <p14:creationId xmlns:p14="http://schemas.microsoft.com/office/powerpoint/2010/main" val="1940580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18"/>
          <p:cNvSpPr txBox="1">
            <a:spLocks noGrp="1"/>
          </p:cNvSpPr>
          <p:nvPr>
            <p:ph type="ftr" idx="11"/>
          </p:nvPr>
        </p:nvSpPr>
        <p:spPr>
          <a:xfrm>
            <a:off x="6228000" y="6700160"/>
            <a:ext cx="5040000" cy="180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361" name="Google Shape;361;p18"/>
          <p:cNvSpPr txBox="1">
            <a:spLocks noGrp="1"/>
          </p:cNvSpPr>
          <p:nvPr>
            <p:ph type="sldNum" idx="12"/>
          </p:nvPr>
        </p:nvSpPr>
        <p:spPr>
          <a:xfrm>
            <a:off x="11267999" y="6697779"/>
            <a:ext cx="519543" cy="1800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E5281D"/>
              </a:buClr>
              <a:buSzPts val="1100"/>
              <a:buFont typeface="Arial"/>
              <a:buNone/>
            </a:pPr>
            <a:fld id="{00000000-1234-1234-1234-123412341234}" type="slidenum">
              <a:rPr lang="fr-FR" sz="1100" b="1" i="0" u="none" strike="noStrike" cap="none">
                <a:solidFill>
                  <a:srgbClr val="E5281D"/>
                </a:solidFill>
                <a:latin typeface="Arial"/>
                <a:ea typeface="Arial"/>
                <a:cs typeface="Arial"/>
                <a:sym typeface="Arial"/>
              </a:rPr>
              <a:t>21</a:t>
            </a:fld>
            <a:endParaRPr sz="1100" b="1" i="0" u="none" strike="noStrike" cap="none">
              <a:solidFill>
                <a:srgbClr val="E5281D"/>
              </a:solidFill>
              <a:latin typeface="Arial"/>
              <a:ea typeface="Arial"/>
              <a:cs typeface="Arial"/>
              <a:sym typeface="Arial"/>
            </a:endParaRPr>
          </a:p>
        </p:txBody>
      </p:sp>
      <p:sp>
        <p:nvSpPr>
          <p:cNvPr id="362" name="Google Shape;362;p18"/>
          <p:cNvSpPr txBox="1">
            <a:spLocks noGrp="1"/>
          </p:cNvSpPr>
          <p:nvPr>
            <p:ph type="title"/>
          </p:nvPr>
        </p:nvSpPr>
        <p:spPr>
          <a:xfrm>
            <a:off x="999308" y="614278"/>
            <a:ext cx="9748904" cy="468000"/>
          </a:xfrm>
          <a:prstGeom prst="rect">
            <a:avLst/>
          </a:prstGeom>
          <a:noFill/>
          <a:ln>
            <a:noFill/>
          </a:ln>
        </p:spPr>
        <p:txBody>
          <a:bodyPr spcFirstLastPara="1" wrap="square" lIns="91425" tIns="45700" rIns="91425" bIns="45700" anchor="t" anchorCtr="0">
            <a:noAutofit/>
          </a:bodyPr>
          <a:lstStyle/>
          <a:p>
            <a:r>
              <a:rPr lang="fr-FR" sz="3000" b="1" dirty="0"/>
              <a:t> Déploiement des ombrières dans les parkings</a:t>
            </a:r>
          </a:p>
        </p:txBody>
      </p:sp>
      <p:sp>
        <p:nvSpPr>
          <p:cNvPr id="8" name="ZoneTexte 7">
            <a:extLst>
              <a:ext uri="{FF2B5EF4-FFF2-40B4-BE49-F238E27FC236}">
                <a16:creationId xmlns:a16="http://schemas.microsoft.com/office/drawing/2014/main" id="{6B42C7F9-F366-407D-88A0-E7F8C76BB4DA}"/>
              </a:ext>
            </a:extLst>
          </p:cNvPr>
          <p:cNvSpPr txBox="1"/>
          <p:nvPr/>
        </p:nvSpPr>
        <p:spPr>
          <a:xfrm>
            <a:off x="541603" y="1155468"/>
            <a:ext cx="11696167" cy="5109091"/>
          </a:xfrm>
          <a:prstGeom prst="rect">
            <a:avLst/>
          </a:prstGeom>
          <a:noFill/>
        </p:spPr>
        <p:txBody>
          <a:bodyPr wrap="square" rtlCol="0">
            <a:spAutoFit/>
          </a:bodyPr>
          <a:lstStyle/>
          <a:p>
            <a:pPr algn="just"/>
            <a:r>
              <a:rPr lang="fr-FR" sz="1400" b="1" i="0" dirty="0">
                <a:solidFill>
                  <a:schemeClr val="tx2"/>
                </a:solidFill>
                <a:effectLst/>
              </a:rPr>
              <a:t>Les parcs de stationnement extérieurs d'une superficie supérieure à 1 500 mètres carrés sont équipés, sur au moins la moitié de cette superficie, d'ombrières intégrant un procédé de production d'énergies renouvelables sur la totalité de leur partie supérieure assurant l'ombrage (article 40). </a:t>
            </a:r>
            <a:endParaRPr lang="fr-FR" sz="1400" b="1" dirty="0">
              <a:solidFill>
                <a:schemeClr val="tx2"/>
              </a:solidFill>
            </a:endParaRPr>
          </a:p>
          <a:p>
            <a:pPr marL="285750" indent="-285750" algn="just">
              <a:buFont typeface="Wingdings" panose="05000000000000000000" pitchFamily="2" charset="2"/>
              <a:buChar char="Ø"/>
            </a:pPr>
            <a:r>
              <a:rPr lang="fr-FR" sz="1400" b="1" u="sng" dirty="0">
                <a:solidFill>
                  <a:schemeClr val="tx2"/>
                </a:solidFill>
              </a:rPr>
              <a:t>Obligation à compter du 1</a:t>
            </a:r>
            <a:r>
              <a:rPr lang="fr-FR" sz="1400" b="1" u="sng" baseline="30000" dirty="0">
                <a:solidFill>
                  <a:schemeClr val="tx2"/>
                </a:solidFill>
              </a:rPr>
              <a:t>er</a:t>
            </a:r>
            <a:r>
              <a:rPr lang="fr-FR" sz="1400" b="1" u="sng" dirty="0">
                <a:solidFill>
                  <a:schemeClr val="tx2"/>
                </a:solidFill>
              </a:rPr>
              <a:t> juillet 2023 pour les parcs de stationnement existant au 1</a:t>
            </a:r>
            <a:r>
              <a:rPr lang="fr-FR" sz="1400" b="1" u="sng" baseline="30000" dirty="0">
                <a:solidFill>
                  <a:schemeClr val="tx2"/>
                </a:solidFill>
              </a:rPr>
              <a:t>er</a:t>
            </a:r>
            <a:r>
              <a:rPr lang="fr-FR" sz="1400" b="1" u="sng" dirty="0">
                <a:solidFill>
                  <a:schemeClr val="tx2"/>
                </a:solidFill>
              </a:rPr>
              <a:t> juillet 2023 ou dont la demande d’autorisation d’aménager a été déposée avant le 12 mars 2023  </a:t>
            </a:r>
          </a:p>
          <a:p>
            <a:pPr algn="just"/>
            <a:endParaRPr lang="fr-FR" sz="1400" u="sng" dirty="0">
              <a:solidFill>
                <a:schemeClr val="tx2"/>
              </a:solidFill>
            </a:endParaRPr>
          </a:p>
          <a:p>
            <a:pPr algn="just"/>
            <a:r>
              <a:rPr lang="fr-FR" sz="1400" dirty="0">
                <a:solidFill>
                  <a:schemeClr val="tx2"/>
                </a:solidFill>
              </a:rPr>
              <a:t>Cette obligation s’inscrit dans les objectifs de la programmation pluriannuelle de l’énergie 2018-2028. Possibilité de mutualiser la contrainte en cas de parkings adjacents.</a:t>
            </a:r>
          </a:p>
          <a:p>
            <a:r>
              <a:rPr lang="fr-FR" sz="1400" b="0" i="0" dirty="0">
                <a:solidFill>
                  <a:schemeClr val="tx2"/>
                </a:solidFill>
                <a:effectLst/>
              </a:rPr>
              <a:t>Ces obligations ne s'appliquent pas :</a:t>
            </a:r>
          </a:p>
          <a:p>
            <a:r>
              <a:rPr lang="fr-FR" sz="1400" dirty="0">
                <a:solidFill>
                  <a:schemeClr val="tx2"/>
                </a:solidFill>
              </a:rPr>
              <a:t>1° Si le gestionnaire a mis en place un dispositif de production équivalent d’énergie renouvelable sur site;</a:t>
            </a:r>
            <a:br>
              <a:rPr lang="fr-FR" sz="1400" dirty="0">
                <a:solidFill>
                  <a:schemeClr val="tx2"/>
                </a:solidFill>
              </a:rPr>
            </a:br>
            <a:r>
              <a:rPr lang="fr-FR" sz="1400" dirty="0">
                <a:solidFill>
                  <a:schemeClr val="tx2"/>
                </a:solidFill>
              </a:rPr>
              <a:t>2</a:t>
            </a:r>
            <a:r>
              <a:rPr lang="fr-FR" sz="1400" b="0" i="0" dirty="0">
                <a:solidFill>
                  <a:schemeClr val="tx2"/>
                </a:solidFill>
                <a:effectLst/>
              </a:rPr>
              <a:t>° </a:t>
            </a:r>
            <a:r>
              <a:rPr lang="fr-FR" sz="1400" dirty="0">
                <a:solidFill>
                  <a:schemeClr val="tx2"/>
                </a:solidFill>
              </a:rPr>
              <a:t>En cas de </a:t>
            </a:r>
            <a:r>
              <a:rPr lang="fr-FR" sz="1400" b="0" i="0" dirty="0">
                <a:solidFill>
                  <a:schemeClr val="tx2"/>
                </a:solidFill>
                <a:effectLst/>
              </a:rPr>
              <a:t>contraintes techniques, de sécurité, architecturales, patrimoniales et environnementales ou relatives aux sites et aux paysages;</a:t>
            </a:r>
            <a:br>
              <a:rPr lang="fr-FR" sz="1400" dirty="0">
                <a:solidFill>
                  <a:schemeClr val="tx2"/>
                </a:solidFill>
              </a:rPr>
            </a:br>
            <a:r>
              <a:rPr lang="fr-FR" sz="1400" dirty="0">
                <a:solidFill>
                  <a:schemeClr val="tx2"/>
                </a:solidFill>
              </a:rPr>
              <a:t>3</a:t>
            </a:r>
            <a:r>
              <a:rPr lang="fr-FR" sz="1400" b="0" i="0" dirty="0">
                <a:solidFill>
                  <a:schemeClr val="tx2"/>
                </a:solidFill>
                <a:effectLst/>
              </a:rPr>
              <a:t>° Lorsque ces obligations ne peuvent être satisfaites dans des conditions économiquement acceptables;</a:t>
            </a:r>
            <a:br>
              <a:rPr lang="fr-FR" sz="1400" dirty="0">
                <a:solidFill>
                  <a:schemeClr val="tx2"/>
                </a:solidFill>
              </a:rPr>
            </a:br>
            <a:r>
              <a:rPr lang="fr-FR" sz="1400" dirty="0">
                <a:solidFill>
                  <a:schemeClr val="tx2"/>
                </a:solidFill>
              </a:rPr>
              <a:t>4</a:t>
            </a:r>
            <a:r>
              <a:rPr lang="fr-FR" sz="1400" b="0" i="0" dirty="0">
                <a:solidFill>
                  <a:schemeClr val="tx2"/>
                </a:solidFill>
                <a:effectLst/>
              </a:rPr>
              <a:t>° Lorsque le parc est ombragé par des arbres sur au moins la moitié de sa superficie ;</a:t>
            </a:r>
            <a:br>
              <a:rPr lang="fr-FR" sz="1400" dirty="0">
                <a:solidFill>
                  <a:schemeClr val="tx2"/>
                </a:solidFill>
              </a:rPr>
            </a:br>
            <a:r>
              <a:rPr lang="fr-FR" sz="1400" dirty="0">
                <a:solidFill>
                  <a:schemeClr val="tx2"/>
                </a:solidFill>
              </a:rPr>
              <a:t>5</a:t>
            </a:r>
            <a:r>
              <a:rPr lang="fr-FR" sz="1400" b="0" i="0" dirty="0">
                <a:solidFill>
                  <a:schemeClr val="tx2"/>
                </a:solidFill>
                <a:effectLst/>
              </a:rPr>
              <a:t>° Aux parcs de stationnement dont la suppression ou la transformation totale ou partielle est prévue dans le cadre d'une action ou d'une opération d'aménagement;</a:t>
            </a:r>
            <a:br>
              <a:rPr lang="fr-FR" sz="1400" dirty="0">
                <a:solidFill>
                  <a:schemeClr val="tx2"/>
                </a:solidFill>
              </a:rPr>
            </a:br>
            <a:r>
              <a:rPr lang="fr-FR" sz="1400" b="0" i="0" dirty="0">
                <a:solidFill>
                  <a:schemeClr val="tx2"/>
                </a:solidFill>
                <a:effectLst/>
              </a:rPr>
              <a:t>5° Aux parcs de stationnement dont la suppression ou la transformation totale ou partielle est prévue et pour laquelle une autorisation d'urbanisme est délivrée avant l'expiration des délais légaux. A défaut d'engagement des travaux pendant la durée de validité de cette autorisation, la présente dérogation est caduque (le gestionnaire du parc est tenu de satisfaire ces obligations dans un délai de deux ans à compter de la caducité de la dérogation). Lorsque le parc de stationnement est supprimé ou transformé en partie, les obligations s'appliquent sur la partie restante.</a:t>
            </a:r>
            <a:br>
              <a:rPr lang="fr-FR" sz="1400" dirty="0">
                <a:solidFill>
                  <a:schemeClr val="tx2"/>
                </a:solidFill>
              </a:rPr>
            </a:br>
            <a:r>
              <a:rPr lang="fr-FR" sz="1400" b="0" i="0" dirty="0">
                <a:solidFill>
                  <a:schemeClr val="tx2"/>
                </a:solidFill>
                <a:effectLst/>
              </a:rPr>
              <a:t>Les critères relatifs à ces exonérations sont précisés par décret en Conseil d'Etat</a:t>
            </a:r>
            <a:endParaRPr lang="fr-FR" sz="1400" dirty="0">
              <a:solidFill>
                <a:schemeClr val="tx2"/>
              </a:solidFill>
            </a:endParaRPr>
          </a:p>
          <a:p>
            <a:endParaRPr lang="fr-FR" sz="1400" dirty="0">
              <a:solidFill>
                <a:schemeClr val="tx2"/>
              </a:solidFill>
            </a:endParaRPr>
          </a:p>
          <a:p>
            <a:endParaRPr lang="fr-FR" sz="1400" dirty="0">
              <a:solidFill>
                <a:schemeClr val="tx2"/>
              </a:solidFill>
            </a:endParaRPr>
          </a:p>
          <a:p>
            <a:pPr algn="just"/>
            <a:endParaRPr lang="fr-FR" sz="1800" dirty="0">
              <a:solidFill>
                <a:srgbClr val="000000"/>
              </a:solidFill>
              <a:latin typeface="+mj-lt"/>
            </a:endParaRPr>
          </a:p>
        </p:txBody>
      </p:sp>
    </p:spTree>
    <p:extLst>
      <p:ext uri="{BB962C8B-B14F-4D97-AF65-F5344CB8AC3E}">
        <p14:creationId xmlns:p14="http://schemas.microsoft.com/office/powerpoint/2010/main" val="2982035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18"/>
          <p:cNvSpPr txBox="1">
            <a:spLocks noGrp="1"/>
          </p:cNvSpPr>
          <p:nvPr>
            <p:ph type="ftr" idx="11"/>
          </p:nvPr>
        </p:nvSpPr>
        <p:spPr>
          <a:xfrm>
            <a:off x="6228000" y="6700160"/>
            <a:ext cx="5040000" cy="180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361" name="Google Shape;361;p18"/>
          <p:cNvSpPr txBox="1">
            <a:spLocks noGrp="1"/>
          </p:cNvSpPr>
          <p:nvPr>
            <p:ph type="sldNum" idx="12"/>
          </p:nvPr>
        </p:nvSpPr>
        <p:spPr>
          <a:xfrm>
            <a:off x="11267999" y="6697779"/>
            <a:ext cx="519543" cy="1800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E5281D"/>
              </a:buClr>
              <a:buSzPts val="1100"/>
              <a:buFont typeface="Arial"/>
              <a:buNone/>
            </a:pPr>
            <a:fld id="{00000000-1234-1234-1234-123412341234}" type="slidenum">
              <a:rPr lang="fr-FR" sz="1100" b="1" i="0" u="none" strike="noStrike" cap="none">
                <a:solidFill>
                  <a:srgbClr val="E5281D"/>
                </a:solidFill>
                <a:latin typeface="Arial"/>
                <a:ea typeface="Arial"/>
                <a:cs typeface="Arial"/>
                <a:sym typeface="Arial"/>
              </a:rPr>
              <a:t>22</a:t>
            </a:fld>
            <a:endParaRPr sz="1100" b="1" i="0" u="none" strike="noStrike" cap="none">
              <a:solidFill>
                <a:srgbClr val="E5281D"/>
              </a:solidFill>
              <a:latin typeface="Arial"/>
              <a:ea typeface="Arial"/>
              <a:cs typeface="Arial"/>
              <a:sym typeface="Arial"/>
            </a:endParaRPr>
          </a:p>
        </p:txBody>
      </p:sp>
      <p:sp>
        <p:nvSpPr>
          <p:cNvPr id="362" name="Google Shape;362;p18"/>
          <p:cNvSpPr txBox="1">
            <a:spLocks noGrp="1"/>
          </p:cNvSpPr>
          <p:nvPr>
            <p:ph type="title"/>
          </p:nvPr>
        </p:nvSpPr>
        <p:spPr>
          <a:xfrm>
            <a:off x="999308" y="614278"/>
            <a:ext cx="9748904" cy="468000"/>
          </a:xfrm>
          <a:prstGeom prst="rect">
            <a:avLst/>
          </a:prstGeom>
          <a:noFill/>
          <a:ln>
            <a:noFill/>
          </a:ln>
        </p:spPr>
        <p:txBody>
          <a:bodyPr spcFirstLastPara="1" wrap="square" lIns="91425" tIns="45700" rIns="91425" bIns="45700" anchor="t" anchorCtr="0">
            <a:noAutofit/>
          </a:bodyPr>
          <a:lstStyle/>
          <a:p>
            <a:r>
              <a:rPr lang="fr-FR" sz="3000" b="1" dirty="0"/>
              <a:t> Déploiement des ombrières dans les parkings</a:t>
            </a:r>
          </a:p>
        </p:txBody>
      </p:sp>
      <p:sp>
        <p:nvSpPr>
          <p:cNvPr id="8" name="ZoneTexte 7">
            <a:extLst>
              <a:ext uri="{FF2B5EF4-FFF2-40B4-BE49-F238E27FC236}">
                <a16:creationId xmlns:a16="http://schemas.microsoft.com/office/drawing/2014/main" id="{6B42C7F9-F366-407D-88A0-E7F8C76BB4DA}"/>
              </a:ext>
            </a:extLst>
          </p:cNvPr>
          <p:cNvSpPr txBox="1"/>
          <p:nvPr/>
        </p:nvSpPr>
        <p:spPr>
          <a:xfrm>
            <a:off x="541603" y="1155468"/>
            <a:ext cx="11696167" cy="5539978"/>
          </a:xfrm>
          <a:prstGeom prst="rect">
            <a:avLst/>
          </a:prstGeom>
          <a:noFill/>
        </p:spPr>
        <p:txBody>
          <a:bodyPr wrap="square" rtlCol="0">
            <a:spAutoFit/>
          </a:bodyPr>
          <a:lstStyle/>
          <a:p>
            <a:endParaRPr lang="fr-FR" sz="1400" dirty="0">
              <a:solidFill>
                <a:schemeClr val="tx2"/>
              </a:solidFill>
            </a:endParaRPr>
          </a:p>
          <a:p>
            <a:endParaRPr lang="fr-FR" sz="1400" dirty="0">
              <a:solidFill>
                <a:schemeClr val="tx2"/>
              </a:solidFill>
            </a:endParaRPr>
          </a:p>
          <a:p>
            <a:r>
              <a:rPr lang="fr-FR" sz="1400" dirty="0">
                <a:solidFill>
                  <a:schemeClr val="tx2"/>
                </a:solidFill>
              </a:rPr>
              <a:t>Pour les parcs de stationnement dont le permis d’aménager a été déposé à compter du 12 mars 2023 :</a:t>
            </a:r>
          </a:p>
          <a:p>
            <a:endParaRPr lang="fr-FR" sz="1400" dirty="0">
              <a:solidFill>
                <a:schemeClr val="tx2"/>
              </a:solidFill>
            </a:endParaRPr>
          </a:p>
          <a:p>
            <a:pPr marL="285750" indent="-285750">
              <a:buFont typeface="Courier New" panose="02070309020205020404" pitchFamily="49" charset="0"/>
              <a:buChar char="o"/>
            </a:pPr>
            <a:r>
              <a:rPr lang="fr-FR" sz="1400" dirty="0">
                <a:solidFill>
                  <a:schemeClr val="tx2"/>
                </a:solidFill>
              </a:rPr>
              <a:t>Obligation effective à compter du 1</a:t>
            </a:r>
            <a:r>
              <a:rPr lang="fr-FR" sz="1400" baseline="30000" dirty="0">
                <a:solidFill>
                  <a:schemeClr val="tx2"/>
                </a:solidFill>
              </a:rPr>
              <a:t>er</a:t>
            </a:r>
            <a:r>
              <a:rPr lang="fr-FR" sz="1400" dirty="0">
                <a:solidFill>
                  <a:schemeClr val="tx2"/>
                </a:solidFill>
              </a:rPr>
              <a:t> juillet 2026 :</a:t>
            </a:r>
          </a:p>
          <a:p>
            <a:pPr marL="742950" lvl="1" indent="-285750">
              <a:buFont typeface="Courier New" panose="02070309020205020404" pitchFamily="49" charset="0"/>
              <a:buChar char="o"/>
            </a:pPr>
            <a:r>
              <a:rPr lang="fr-FR" sz="1400" dirty="0">
                <a:solidFill>
                  <a:schemeClr val="tx2"/>
                </a:solidFill>
              </a:rPr>
              <a:t>Pour les parcs de stationnement d’une superficie supérieure à 10 000 m2;</a:t>
            </a:r>
          </a:p>
          <a:p>
            <a:pPr marL="742950" lvl="1" indent="-285750">
              <a:buFont typeface="Courier New" panose="02070309020205020404" pitchFamily="49" charset="0"/>
              <a:buChar char="o"/>
            </a:pPr>
            <a:r>
              <a:rPr lang="fr-FR" sz="1400" dirty="0">
                <a:solidFill>
                  <a:schemeClr val="tx2"/>
                </a:solidFill>
              </a:rPr>
              <a:t>Pour les parcs de stationnement faisant l’objet d’une concession ou d’une DSP conclue avant cette date.</a:t>
            </a:r>
          </a:p>
          <a:p>
            <a:pPr marL="742950" lvl="1" indent="-285750">
              <a:buFont typeface="Courier New" panose="02070309020205020404" pitchFamily="49" charset="0"/>
              <a:buChar char="o"/>
            </a:pPr>
            <a:endParaRPr lang="fr-FR" sz="1400" dirty="0">
              <a:solidFill>
                <a:schemeClr val="tx2"/>
              </a:solidFill>
            </a:endParaRPr>
          </a:p>
          <a:p>
            <a:pPr marL="285750" indent="-285750">
              <a:buFont typeface="Courier New" panose="02070309020205020404" pitchFamily="49" charset="0"/>
              <a:buChar char="o"/>
            </a:pPr>
            <a:r>
              <a:rPr lang="fr-FR" sz="1400" dirty="0">
                <a:solidFill>
                  <a:schemeClr val="tx2"/>
                </a:solidFill>
              </a:rPr>
              <a:t>	Obligation effective à compter du 1</a:t>
            </a:r>
            <a:r>
              <a:rPr lang="fr-FR" sz="1400" baseline="30000" dirty="0">
                <a:solidFill>
                  <a:schemeClr val="tx2"/>
                </a:solidFill>
              </a:rPr>
              <a:t>er</a:t>
            </a:r>
            <a:r>
              <a:rPr lang="fr-FR" sz="1400" dirty="0">
                <a:solidFill>
                  <a:schemeClr val="tx2"/>
                </a:solidFill>
              </a:rPr>
              <a:t> juillet 2028 :</a:t>
            </a:r>
          </a:p>
          <a:p>
            <a:pPr marL="742950" lvl="1" indent="-285750">
              <a:buFont typeface="Courier New" panose="02070309020205020404" pitchFamily="49" charset="0"/>
              <a:buChar char="o"/>
            </a:pPr>
            <a:r>
              <a:rPr lang="fr-FR" sz="1400" dirty="0">
                <a:solidFill>
                  <a:schemeClr val="tx2"/>
                </a:solidFill>
              </a:rPr>
              <a:t>Pour les parcs de stationnement d’une superficie supérieure à 1 500 m2 et inférieure à 10 000 m2;</a:t>
            </a:r>
          </a:p>
          <a:p>
            <a:pPr marL="742950" lvl="1" indent="-285750">
              <a:buFont typeface="Courier New" panose="02070309020205020404" pitchFamily="49" charset="0"/>
              <a:buChar char="o"/>
            </a:pPr>
            <a:r>
              <a:rPr lang="fr-FR" sz="1400" dirty="0">
                <a:solidFill>
                  <a:schemeClr val="tx2"/>
                </a:solidFill>
              </a:rPr>
              <a:t>Pour les parcs de stationnement faisant l’objet d’une concession ou d’une DSP conclue (ou reconduite) après cette date.</a:t>
            </a:r>
          </a:p>
          <a:p>
            <a:pPr marL="285750" indent="-285750">
              <a:buFont typeface="Courier New" panose="02070309020205020404" pitchFamily="49" charset="0"/>
              <a:buChar char="o"/>
            </a:pPr>
            <a:endParaRPr lang="fr-FR" sz="1400" dirty="0">
              <a:solidFill>
                <a:schemeClr val="tx2"/>
              </a:solidFill>
            </a:endParaRPr>
          </a:p>
          <a:p>
            <a:r>
              <a:rPr lang="fr-FR" sz="1400" dirty="0">
                <a:solidFill>
                  <a:schemeClr val="tx2"/>
                </a:solidFill>
              </a:rPr>
              <a:t>A noter : </a:t>
            </a:r>
            <a:r>
              <a:rPr lang="fr-FR" sz="1400" i="1" dirty="0">
                <a:solidFill>
                  <a:schemeClr val="tx2"/>
                </a:solidFill>
              </a:rPr>
              <a:t>le préfet pourra accorder un délai supplémentaire si le gestionnaire démontre qu’un retard ne lui est pas imputable. </a:t>
            </a:r>
          </a:p>
          <a:p>
            <a:endParaRPr lang="fr-FR" sz="1400" i="1" dirty="0">
              <a:solidFill>
                <a:schemeClr val="tx2"/>
              </a:solidFill>
            </a:endParaRPr>
          </a:p>
          <a:p>
            <a:r>
              <a:rPr lang="fr-FR" sz="1400" dirty="0">
                <a:solidFill>
                  <a:schemeClr val="tx2"/>
                </a:solidFill>
              </a:rPr>
              <a:t>Le non-respect de ces dispositions est passible d’une pénalité d’un montant maximum de 40 000 euros, et pourra être constaté par un agent assermenté (articles L 142-21 du code de l’énergie et L 480-1 du code de l’urbanisme). </a:t>
            </a:r>
          </a:p>
          <a:p>
            <a:endParaRPr lang="fr-FR" sz="1400" dirty="0">
              <a:solidFill>
                <a:schemeClr val="tx2"/>
              </a:solidFill>
            </a:endParaRPr>
          </a:p>
          <a:p>
            <a:endParaRPr lang="fr-FR" sz="1400" dirty="0">
              <a:solidFill>
                <a:schemeClr val="tx2"/>
              </a:solidFill>
            </a:endParaRPr>
          </a:p>
          <a:p>
            <a:endParaRPr lang="fr-FR" sz="1400" dirty="0">
              <a:solidFill>
                <a:schemeClr val="tx2"/>
              </a:solidFill>
            </a:endParaRPr>
          </a:p>
          <a:p>
            <a:endParaRPr lang="fr-FR" sz="1400" dirty="0">
              <a:solidFill>
                <a:schemeClr val="tx2"/>
              </a:solidFill>
            </a:endParaRPr>
          </a:p>
          <a:p>
            <a:endParaRPr lang="fr-FR" sz="1400" dirty="0">
              <a:solidFill>
                <a:schemeClr val="tx2"/>
              </a:solidFill>
            </a:endParaRPr>
          </a:p>
          <a:p>
            <a:r>
              <a:rPr lang="fr-FR" sz="1400" dirty="0">
                <a:solidFill>
                  <a:schemeClr val="tx2"/>
                </a:solidFill>
              </a:rPr>
              <a:t>	</a:t>
            </a:r>
          </a:p>
          <a:p>
            <a:pPr marL="742950" lvl="1" indent="-285750">
              <a:buFont typeface="Courier New" panose="02070309020205020404" pitchFamily="49" charset="0"/>
              <a:buChar char="o"/>
            </a:pPr>
            <a:endParaRPr lang="fr-FR" sz="1400" dirty="0">
              <a:solidFill>
                <a:schemeClr val="tx2"/>
              </a:solidFill>
            </a:endParaRPr>
          </a:p>
          <a:p>
            <a:endParaRPr lang="fr-FR" sz="1400" dirty="0">
              <a:solidFill>
                <a:schemeClr val="tx2"/>
              </a:solidFill>
            </a:endParaRPr>
          </a:p>
          <a:p>
            <a:pPr algn="just"/>
            <a:endParaRPr lang="fr-FR" sz="1800" dirty="0">
              <a:solidFill>
                <a:srgbClr val="000000"/>
              </a:solidFill>
              <a:latin typeface="+mj-lt"/>
            </a:endParaRPr>
          </a:p>
        </p:txBody>
      </p:sp>
    </p:spTree>
    <p:extLst>
      <p:ext uri="{BB962C8B-B14F-4D97-AF65-F5344CB8AC3E}">
        <p14:creationId xmlns:p14="http://schemas.microsoft.com/office/powerpoint/2010/main" val="11406143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18"/>
          <p:cNvSpPr txBox="1">
            <a:spLocks noGrp="1"/>
          </p:cNvSpPr>
          <p:nvPr>
            <p:ph type="ftr" idx="11"/>
          </p:nvPr>
        </p:nvSpPr>
        <p:spPr>
          <a:xfrm>
            <a:off x="6228000" y="6700160"/>
            <a:ext cx="5040000" cy="180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361" name="Google Shape;361;p18"/>
          <p:cNvSpPr txBox="1">
            <a:spLocks noGrp="1"/>
          </p:cNvSpPr>
          <p:nvPr>
            <p:ph type="sldNum" idx="12"/>
          </p:nvPr>
        </p:nvSpPr>
        <p:spPr>
          <a:xfrm>
            <a:off x="11267999" y="6697779"/>
            <a:ext cx="519543" cy="1800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E5281D"/>
              </a:buClr>
              <a:buSzPts val="1100"/>
              <a:buFont typeface="Arial"/>
              <a:buNone/>
            </a:pPr>
            <a:fld id="{00000000-1234-1234-1234-123412341234}" type="slidenum">
              <a:rPr lang="fr-FR" sz="1100" b="1" i="0" u="none" strike="noStrike" cap="none">
                <a:solidFill>
                  <a:srgbClr val="E5281D"/>
                </a:solidFill>
                <a:latin typeface="Arial"/>
                <a:ea typeface="Arial"/>
                <a:cs typeface="Arial"/>
                <a:sym typeface="Arial"/>
              </a:rPr>
              <a:t>23</a:t>
            </a:fld>
            <a:endParaRPr sz="1100" b="1" i="0" u="none" strike="noStrike" cap="none">
              <a:solidFill>
                <a:srgbClr val="E5281D"/>
              </a:solidFill>
              <a:latin typeface="Arial"/>
              <a:ea typeface="Arial"/>
              <a:cs typeface="Arial"/>
              <a:sym typeface="Arial"/>
            </a:endParaRPr>
          </a:p>
        </p:txBody>
      </p:sp>
      <p:sp>
        <p:nvSpPr>
          <p:cNvPr id="362" name="Google Shape;362;p18"/>
          <p:cNvSpPr txBox="1">
            <a:spLocks noGrp="1"/>
          </p:cNvSpPr>
          <p:nvPr>
            <p:ph type="title"/>
          </p:nvPr>
        </p:nvSpPr>
        <p:spPr>
          <a:xfrm>
            <a:off x="999308" y="614278"/>
            <a:ext cx="9748904" cy="468000"/>
          </a:xfrm>
          <a:prstGeom prst="rect">
            <a:avLst/>
          </a:prstGeom>
          <a:noFill/>
          <a:ln>
            <a:noFill/>
          </a:ln>
        </p:spPr>
        <p:txBody>
          <a:bodyPr spcFirstLastPara="1" wrap="square" lIns="91425" tIns="45700" rIns="91425" bIns="45700" anchor="t" anchorCtr="0">
            <a:noAutofit/>
          </a:bodyPr>
          <a:lstStyle/>
          <a:p>
            <a:pPr algn="just"/>
            <a:r>
              <a:rPr lang="fr-FR" sz="3000" b="1" dirty="0"/>
              <a:t>T</a:t>
            </a:r>
            <a:r>
              <a:rPr lang="fr-FR" dirty="0"/>
              <a:t>oitures vertueuses et </a:t>
            </a:r>
            <a:r>
              <a:rPr lang="fr-FR" dirty="0" err="1"/>
              <a:t>désimperméabilisation</a:t>
            </a:r>
            <a:r>
              <a:rPr lang="fr-FR" dirty="0"/>
              <a:t> des sols</a:t>
            </a:r>
            <a:endParaRPr lang="fr-FR" sz="3000" b="1" dirty="0"/>
          </a:p>
        </p:txBody>
      </p:sp>
      <p:sp>
        <p:nvSpPr>
          <p:cNvPr id="8" name="ZoneTexte 7">
            <a:extLst>
              <a:ext uri="{FF2B5EF4-FFF2-40B4-BE49-F238E27FC236}">
                <a16:creationId xmlns:a16="http://schemas.microsoft.com/office/drawing/2014/main" id="{6B42C7F9-F366-407D-88A0-E7F8C76BB4DA}"/>
              </a:ext>
            </a:extLst>
          </p:cNvPr>
          <p:cNvSpPr txBox="1"/>
          <p:nvPr/>
        </p:nvSpPr>
        <p:spPr>
          <a:xfrm>
            <a:off x="379916" y="1189770"/>
            <a:ext cx="11696167" cy="5509200"/>
          </a:xfrm>
          <a:prstGeom prst="rect">
            <a:avLst/>
          </a:prstGeom>
          <a:noFill/>
        </p:spPr>
        <p:txBody>
          <a:bodyPr wrap="square" rtlCol="0">
            <a:spAutoFit/>
          </a:bodyPr>
          <a:lstStyle/>
          <a:p>
            <a:endParaRPr lang="fr-FR" sz="1400" dirty="0">
              <a:solidFill>
                <a:schemeClr val="tx2"/>
              </a:solidFill>
            </a:endParaRPr>
          </a:p>
          <a:p>
            <a:endParaRPr lang="fr-FR" sz="1400" dirty="0">
              <a:solidFill>
                <a:schemeClr val="tx2"/>
              </a:solidFill>
            </a:endParaRPr>
          </a:p>
          <a:p>
            <a:r>
              <a:rPr lang="fr-FR" sz="1600" dirty="0">
                <a:solidFill>
                  <a:schemeClr val="tx2"/>
                </a:solidFill>
              </a:rPr>
              <a:t>L’objectif est d’augmenter la couverture minimale de toitures solaires d’un certain nombre de bâtiments à hauteur de 50% en 2027 (contre 30% à l’heure actuelle). De nouvelles obligations concernent, </a:t>
            </a:r>
            <a:r>
              <a:rPr lang="fr-FR" sz="1600" b="1" dirty="0">
                <a:solidFill>
                  <a:schemeClr val="tx2"/>
                </a:solidFill>
              </a:rPr>
              <a:t>à compter du 1</a:t>
            </a:r>
            <a:r>
              <a:rPr lang="fr-FR" sz="1600" b="1" baseline="30000" dirty="0">
                <a:solidFill>
                  <a:schemeClr val="tx2"/>
                </a:solidFill>
              </a:rPr>
              <a:t>er</a:t>
            </a:r>
            <a:r>
              <a:rPr lang="fr-FR" sz="1600" b="1" dirty="0">
                <a:solidFill>
                  <a:schemeClr val="tx2"/>
                </a:solidFill>
              </a:rPr>
              <a:t> janvier 2025 </a:t>
            </a:r>
            <a:r>
              <a:rPr lang="fr-FR" sz="1600" dirty="0">
                <a:solidFill>
                  <a:schemeClr val="tx2"/>
                </a:solidFill>
              </a:rPr>
              <a:t>(voir article 41, modifiant l’article L 171-4 du CCH) :</a:t>
            </a:r>
          </a:p>
          <a:p>
            <a:endParaRPr lang="fr-FR" sz="1600" dirty="0">
              <a:solidFill>
                <a:schemeClr val="tx2"/>
              </a:solidFill>
            </a:endParaRPr>
          </a:p>
          <a:p>
            <a:r>
              <a:rPr lang="fr-FR" sz="1600" b="0" i="0" dirty="0">
                <a:solidFill>
                  <a:schemeClr val="tx2"/>
                </a:solidFill>
                <a:effectLst/>
              </a:rPr>
              <a:t>1° </a:t>
            </a:r>
            <a:r>
              <a:rPr lang="fr-FR" sz="1600" dirty="0">
                <a:solidFill>
                  <a:schemeClr val="tx2"/>
                </a:solidFill>
              </a:rPr>
              <a:t>Les </a:t>
            </a:r>
            <a:r>
              <a:rPr lang="fr-FR" sz="1600" b="0" i="0" dirty="0">
                <a:solidFill>
                  <a:schemeClr val="tx2"/>
                </a:solidFill>
                <a:effectLst/>
              </a:rPr>
              <a:t>constructions de bâtiments ou parties de bâtiment à usage commercial, industriel ou artisanal; les constructions de bâtiments à usage d'entrepôt, aux constructions de hangars non ouverts au public faisant l'objet d'une exploitation commerciale et les constructions de parcs de stationnement couverts accessibles au public, lorsqu'elles créent plus de 500 mètres carrés d'emprise au sol ;</a:t>
            </a:r>
            <a:br>
              <a:rPr lang="fr-FR" sz="1600" dirty="0">
                <a:solidFill>
                  <a:schemeClr val="tx2"/>
                </a:solidFill>
              </a:rPr>
            </a:br>
            <a:br>
              <a:rPr lang="fr-FR" sz="1600" dirty="0">
                <a:solidFill>
                  <a:schemeClr val="tx2"/>
                </a:solidFill>
              </a:rPr>
            </a:br>
            <a:r>
              <a:rPr lang="fr-FR" sz="1600" b="0" i="0" dirty="0">
                <a:solidFill>
                  <a:schemeClr val="tx2"/>
                </a:solidFill>
                <a:effectLst/>
              </a:rPr>
              <a:t>2° Les constructions de bâtiments ou parties de bâtiment à usage de bureaux, lorsqu'elles créent plus de 1 000 mètres carrés d'emprise au sol.</a:t>
            </a:r>
          </a:p>
          <a:p>
            <a:endParaRPr lang="fr-FR" sz="1600" dirty="0">
              <a:solidFill>
                <a:schemeClr val="tx2"/>
              </a:solidFill>
            </a:endParaRPr>
          </a:p>
          <a:p>
            <a:r>
              <a:rPr lang="fr-FR" sz="1600" b="0" i="0" dirty="0">
                <a:solidFill>
                  <a:schemeClr val="tx2"/>
                </a:solidFill>
                <a:effectLst/>
              </a:rPr>
              <a:t>Les collectivités territoriales sont donc particulièrement concernées, pour ce qui est de certains grands bâtiments publics. </a:t>
            </a:r>
          </a:p>
          <a:p>
            <a:endParaRPr lang="fr-FR" sz="1400" dirty="0">
              <a:solidFill>
                <a:schemeClr val="tx2"/>
              </a:solidFill>
            </a:endParaRPr>
          </a:p>
          <a:p>
            <a:r>
              <a:rPr lang="fr-FR" sz="1400" dirty="0">
                <a:solidFill>
                  <a:schemeClr val="tx2"/>
                </a:solidFill>
              </a:rPr>
              <a:t>. </a:t>
            </a:r>
          </a:p>
          <a:p>
            <a:endParaRPr lang="fr-FR" sz="1400" dirty="0">
              <a:solidFill>
                <a:schemeClr val="tx2"/>
              </a:solidFill>
            </a:endParaRPr>
          </a:p>
          <a:p>
            <a:endParaRPr lang="fr-FR" sz="1400" dirty="0">
              <a:solidFill>
                <a:schemeClr val="tx2"/>
              </a:solidFill>
            </a:endParaRPr>
          </a:p>
          <a:p>
            <a:r>
              <a:rPr lang="fr-FR" sz="1400" dirty="0">
                <a:solidFill>
                  <a:schemeClr val="tx2"/>
                </a:solidFill>
              </a:rPr>
              <a:t>	</a:t>
            </a:r>
          </a:p>
          <a:p>
            <a:pPr marL="742950" lvl="1" indent="-285750">
              <a:buFont typeface="Courier New" panose="02070309020205020404" pitchFamily="49" charset="0"/>
              <a:buChar char="o"/>
            </a:pPr>
            <a:endParaRPr lang="fr-FR" sz="1400" dirty="0">
              <a:solidFill>
                <a:schemeClr val="tx2"/>
              </a:solidFill>
            </a:endParaRPr>
          </a:p>
          <a:p>
            <a:endParaRPr lang="fr-FR" sz="1400" dirty="0">
              <a:solidFill>
                <a:schemeClr val="tx2"/>
              </a:solidFill>
            </a:endParaRPr>
          </a:p>
          <a:p>
            <a:pPr algn="just"/>
            <a:endParaRPr lang="fr-FR" sz="1800" dirty="0">
              <a:solidFill>
                <a:srgbClr val="000000"/>
              </a:solidFill>
              <a:latin typeface="+mj-lt"/>
            </a:endParaRPr>
          </a:p>
        </p:txBody>
      </p:sp>
    </p:spTree>
    <p:extLst>
      <p:ext uri="{BB962C8B-B14F-4D97-AF65-F5344CB8AC3E}">
        <p14:creationId xmlns:p14="http://schemas.microsoft.com/office/powerpoint/2010/main" val="421983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18"/>
          <p:cNvSpPr txBox="1">
            <a:spLocks noGrp="1"/>
          </p:cNvSpPr>
          <p:nvPr>
            <p:ph type="ftr" idx="11"/>
          </p:nvPr>
        </p:nvSpPr>
        <p:spPr>
          <a:xfrm>
            <a:off x="6228000" y="6700160"/>
            <a:ext cx="5040000" cy="180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361" name="Google Shape;361;p18"/>
          <p:cNvSpPr txBox="1">
            <a:spLocks noGrp="1"/>
          </p:cNvSpPr>
          <p:nvPr>
            <p:ph type="sldNum" idx="12"/>
          </p:nvPr>
        </p:nvSpPr>
        <p:spPr>
          <a:xfrm>
            <a:off x="11267999" y="6697779"/>
            <a:ext cx="519543" cy="1800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E5281D"/>
              </a:buClr>
              <a:buSzPts val="1100"/>
              <a:buFont typeface="Arial"/>
              <a:buNone/>
            </a:pPr>
            <a:fld id="{00000000-1234-1234-1234-123412341234}" type="slidenum">
              <a:rPr lang="fr-FR" sz="1100" b="1" i="0" u="none" strike="noStrike" cap="none">
                <a:solidFill>
                  <a:srgbClr val="E5281D"/>
                </a:solidFill>
                <a:latin typeface="Arial"/>
                <a:ea typeface="Arial"/>
                <a:cs typeface="Arial"/>
                <a:sym typeface="Arial"/>
              </a:rPr>
              <a:t>24</a:t>
            </a:fld>
            <a:endParaRPr sz="1100" b="1" i="0" u="none" strike="noStrike" cap="none">
              <a:solidFill>
                <a:srgbClr val="E5281D"/>
              </a:solidFill>
              <a:latin typeface="Arial"/>
              <a:ea typeface="Arial"/>
              <a:cs typeface="Arial"/>
              <a:sym typeface="Arial"/>
            </a:endParaRPr>
          </a:p>
        </p:txBody>
      </p:sp>
      <p:sp>
        <p:nvSpPr>
          <p:cNvPr id="362" name="Google Shape;362;p18"/>
          <p:cNvSpPr txBox="1">
            <a:spLocks noGrp="1"/>
          </p:cNvSpPr>
          <p:nvPr>
            <p:ph type="title"/>
          </p:nvPr>
        </p:nvSpPr>
        <p:spPr>
          <a:xfrm>
            <a:off x="999308" y="614278"/>
            <a:ext cx="9748904" cy="468000"/>
          </a:xfrm>
          <a:prstGeom prst="rect">
            <a:avLst/>
          </a:prstGeom>
          <a:noFill/>
          <a:ln>
            <a:noFill/>
          </a:ln>
        </p:spPr>
        <p:txBody>
          <a:bodyPr spcFirstLastPara="1" wrap="square" lIns="91425" tIns="45700" rIns="91425" bIns="45700" anchor="t" anchorCtr="0">
            <a:noAutofit/>
          </a:bodyPr>
          <a:lstStyle/>
          <a:p>
            <a:pPr algn="just"/>
            <a:r>
              <a:rPr lang="fr-FR" sz="3000" b="1" dirty="0"/>
              <a:t>T</a:t>
            </a:r>
            <a:r>
              <a:rPr lang="fr-FR" dirty="0"/>
              <a:t>oitures vertueuses et </a:t>
            </a:r>
            <a:r>
              <a:rPr lang="fr-FR" dirty="0" err="1"/>
              <a:t>désimperméabilisation</a:t>
            </a:r>
            <a:r>
              <a:rPr lang="fr-FR" dirty="0"/>
              <a:t> des sols</a:t>
            </a:r>
            <a:endParaRPr lang="fr-FR" sz="3000" b="1" dirty="0"/>
          </a:p>
        </p:txBody>
      </p:sp>
      <p:sp>
        <p:nvSpPr>
          <p:cNvPr id="8" name="ZoneTexte 7">
            <a:extLst>
              <a:ext uri="{FF2B5EF4-FFF2-40B4-BE49-F238E27FC236}">
                <a16:creationId xmlns:a16="http://schemas.microsoft.com/office/drawing/2014/main" id="{6B42C7F9-F366-407D-88A0-E7F8C76BB4DA}"/>
              </a:ext>
            </a:extLst>
          </p:cNvPr>
          <p:cNvSpPr txBox="1"/>
          <p:nvPr/>
        </p:nvSpPr>
        <p:spPr>
          <a:xfrm>
            <a:off x="541603" y="1155468"/>
            <a:ext cx="11696167" cy="6186309"/>
          </a:xfrm>
          <a:prstGeom prst="rect">
            <a:avLst/>
          </a:prstGeom>
          <a:noFill/>
        </p:spPr>
        <p:txBody>
          <a:bodyPr wrap="square" rtlCol="0">
            <a:spAutoFit/>
          </a:bodyPr>
          <a:lstStyle/>
          <a:p>
            <a:endParaRPr lang="fr-FR" sz="1400" dirty="0">
              <a:solidFill>
                <a:schemeClr val="tx2"/>
              </a:solidFill>
            </a:endParaRPr>
          </a:p>
          <a:p>
            <a:endParaRPr lang="fr-FR" sz="1400" dirty="0">
              <a:solidFill>
                <a:schemeClr val="tx2"/>
              </a:solidFill>
            </a:endParaRPr>
          </a:p>
          <a:p>
            <a:r>
              <a:rPr lang="fr-FR" sz="1400" b="1" i="0" dirty="0">
                <a:solidFill>
                  <a:schemeClr val="tx2"/>
                </a:solidFill>
                <a:effectLst/>
              </a:rPr>
              <a:t>Ces bâtiments devront intégrer soit :</a:t>
            </a:r>
          </a:p>
          <a:p>
            <a:pPr marL="285750" indent="-285750">
              <a:buFont typeface="Courier New" panose="02070309020205020404" pitchFamily="49" charset="0"/>
              <a:buChar char="o"/>
            </a:pPr>
            <a:r>
              <a:rPr lang="fr-FR" sz="1400" b="1" dirty="0">
                <a:solidFill>
                  <a:schemeClr val="tx2"/>
                </a:solidFill>
              </a:rPr>
              <a:t>Soit </a:t>
            </a:r>
            <a:r>
              <a:rPr lang="fr-FR" sz="1400" b="1" i="0" dirty="0">
                <a:solidFill>
                  <a:schemeClr val="tx2"/>
                </a:solidFill>
                <a:effectLst/>
              </a:rPr>
              <a:t>un procédé de production d'énergies renouvelables;</a:t>
            </a:r>
          </a:p>
          <a:p>
            <a:pPr marL="285750" indent="-285750" algn="just">
              <a:buFont typeface="Courier New" panose="02070309020205020404" pitchFamily="49" charset="0"/>
              <a:buChar char="o"/>
            </a:pPr>
            <a:r>
              <a:rPr lang="fr-FR" sz="1400" b="1" dirty="0">
                <a:solidFill>
                  <a:schemeClr val="tx2"/>
                </a:solidFill>
              </a:rPr>
              <a:t>S</a:t>
            </a:r>
            <a:r>
              <a:rPr lang="fr-FR" sz="1400" b="1" i="0" dirty="0">
                <a:solidFill>
                  <a:schemeClr val="tx2"/>
                </a:solidFill>
                <a:effectLst/>
              </a:rPr>
              <a:t>oit un système de végétalisation basé sur un mode cultural ne recourant à l'eau potable qu'en complément des eaux de récupération, garantissant un haut degré d'efficacité thermique et d'isolation et favorisant la préservation et la reconquête de la biodiversité;</a:t>
            </a:r>
          </a:p>
          <a:p>
            <a:pPr marL="285750" indent="-285750" algn="just">
              <a:buFont typeface="Courier New" panose="02070309020205020404" pitchFamily="49" charset="0"/>
              <a:buChar char="o"/>
            </a:pPr>
            <a:r>
              <a:rPr lang="fr-FR" sz="1400" b="1" dirty="0">
                <a:solidFill>
                  <a:schemeClr val="tx2"/>
                </a:solidFill>
              </a:rPr>
              <a:t>S</a:t>
            </a:r>
            <a:r>
              <a:rPr lang="fr-FR" sz="1400" b="1" i="0" dirty="0">
                <a:solidFill>
                  <a:schemeClr val="tx2"/>
                </a:solidFill>
                <a:effectLst/>
              </a:rPr>
              <a:t>oit tout autre dispositif aboutissant au même résultat</a:t>
            </a:r>
          </a:p>
          <a:p>
            <a:endParaRPr lang="fr-FR" sz="1400" dirty="0">
              <a:solidFill>
                <a:schemeClr val="tx2"/>
              </a:solidFill>
            </a:endParaRPr>
          </a:p>
          <a:p>
            <a:pPr algn="just"/>
            <a:r>
              <a:rPr lang="fr-FR" sz="1400" dirty="0">
                <a:solidFill>
                  <a:schemeClr val="tx2"/>
                </a:solidFill>
              </a:rPr>
              <a:t>En outre, si une aire de stationnement est prévue dans un projet de construction, celui-ci devra intégrer des revêtements de surface, des aménagements hydrauliques ou des dispositifs végétalisés </a:t>
            </a:r>
            <a:r>
              <a:rPr lang="fr-FR" sz="1400" u="sng" dirty="0">
                <a:solidFill>
                  <a:schemeClr val="tx2"/>
                </a:solidFill>
              </a:rPr>
              <a:t>favorisant la perméabilité et l’infiltration des eaux pluviales ou leur évaporation</a:t>
            </a:r>
            <a:r>
              <a:rPr lang="fr-FR" sz="1400" dirty="0">
                <a:solidFill>
                  <a:schemeClr val="tx2"/>
                </a:solidFill>
              </a:rPr>
              <a:t> et préservant les fonctions écologiques des sols. </a:t>
            </a:r>
          </a:p>
          <a:p>
            <a:pPr algn="just"/>
            <a:endParaRPr lang="fr-FR" sz="1400" dirty="0">
              <a:solidFill>
                <a:schemeClr val="tx2"/>
              </a:solidFill>
            </a:endParaRPr>
          </a:p>
          <a:p>
            <a:pPr algn="just"/>
            <a:r>
              <a:rPr lang="fr-FR" sz="1400" u="sng" dirty="0">
                <a:solidFill>
                  <a:schemeClr val="tx2"/>
                </a:solidFill>
              </a:rPr>
              <a:t>A noter que les </a:t>
            </a:r>
            <a:r>
              <a:rPr lang="fr-FR" sz="1400" b="1" u="sng" dirty="0">
                <a:solidFill>
                  <a:schemeClr val="tx2"/>
                </a:solidFill>
              </a:rPr>
              <a:t>bâtiments non résidentiels existants de plus de 500 m2 </a:t>
            </a:r>
            <a:r>
              <a:rPr lang="fr-FR" sz="1400" u="sng" dirty="0">
                <a:solidFill>
                  <a:schemeClr val="tx2"/>
                </a:solidFill>
              </a:rPr>
              <a:t>devront intégrer </a:t>
            </a:r>
            <a:r>
              <a:rPr lang="fr-FR" sz="1400" b="1" u="sng" dirty="0">
                <a:solidFill>
                  <a:schemeClr val="tx2"/>
                </a:solidFill>
              </a:rPr>
              <a:t>d’ici 2028 </a:t>
            </a:r>
            <a:r>
              <a:rPr lang="fr-FR" sz="1400" u="sng" dirty="0">
                <a:solidFill>
                  <a:schemeClr val="tx2"/>
                </a:solidFill>
              </a:rPr>
              <a:t>(sauf cas dérogatoire de nature technique ou financière)</a:t>
            </a:r>
            <a:r>
              <a:rPr lang="fr-FR" sz="1400" dirty="0">
                <a:solidFill>
                  <a:schemeClr val="tx2"/>
                </a:solidFill>
              </a:rPr>
              <a:t> s</a:t>
            </a:r>
            <a:r>
              <a:rPr lang="fr-FR" sz="1400" i="0" dirty="0">
                <a:solidFill>
                  <a:schemeClr val="tx2"/>
                </a:solidFill>
                <a:effectLst/>
              </a:rPr>
              <a:t>oit un </a:t>
            </a:r>
            <a:r>
              <a:rPr lang="fr-FR" sz="1400" b="1" i="0" dirty="0">
                <a:solidFill>
                  <a:schemeClr val="tx2"/>
                </a:solidFill>
                <a:effectLst/>
              </a:rPr>
              <a:t>procédé de production d'énergies renouvelables</a:t>
            </a:r>
            <a:r>
              <a:rPr lang="fr-FR" sz="1400" i="0" dirty="0">
                <a:solidFill>
                  <a:schemeClr val="tx2"/>
                </a:solidFill>
                <a:effectLst/>
              </a:rPr>
              <a:t>, soit un </a:t>
            </a:r>
            <a:r>
              <a:rPr lang="fr-FR" sz="1400" b="1" i="0" dirty="0">
                <a:solidFill>
                  <a:schemeClr val="tx2"/>
                </a:solidFill>
                <a:effectLst/>
              </a:rPr>
              <a:t>système de végétalisation </a:t>
            </a:r>
            <a:r>
              <a:rPr lang="fr-FR" sz="1400" i="0" dirty="0">
                <a:solidFill>
                  <a:schemeClr val="tx2"/>
                </a:solidFill>
                <a:effectLst/>
              </a:rPr>
              <a:t>basé sur un mode cultural ne recourant à l'eau potable qu'en complément des eaux de récupération, garantissant un haut degré d'efficacité thermique et d'isolation et favorisant la préservation et la reconquête de la biodiversité, soit </a:t>
            </a:r>
            <a:r>
              <a:rPr lang="fr-FR" sz="1400" b="1" i="0" dirty="0">
                <a:solidFill>
                  <a:schemeClr val="tx2"/>
                </a:solidFill>
                <a:effectLst/>
              </a:rPr>
              <a:t>tout autre dispositif aboutissant au même résultat </a:t>
            </a:r>
            <a:r>
              <a:rPr lang="fr-FR" sz="1400" dirty="0">
                <a:solidFill>
                  <a:schemeClr val="tx2"/>
                </a:solidFill>
              </a:rPr>
              <a:t>(article 43). L</a:t>
            </a:r>
            <a:r>
              <a:rPr lang="fr-FR" sz="1400" b="0" i="0" dirty="0">
                <a:solidFill>
                  <a:schemeClr val="tx2"/>
                </a:solidFill>
                <a:effectLst/>
              </a:rPr>
              <a:t>es OPH devront réaliser une étude de faisabilité pour construire ce type d’équipements sur l’unité foncière déjà artificialisée de leurs logements sociaux (article 42). </a:t>
            </a:r>
            <a:endParaRPr lang="fr-FR" sz="1400" dirty="0">
              <a:solidFill>
                <a:schemeClr val="tx2"/>
              </a:solidFill>
            </a:endParaRPr>
          </a:p>
          <a:p>
            <a:endParaRPr lang="fr-FR" sz="1400" dirty="0">
              <a:solidFill>
                <a:schemeClr val="tx2"/>
              </a:solidFill>
            </a:endParaRPr>
          </a:p>
          <a:p>
            <a:pPr algn="just"/>
            <a:r>
              <a:rPr lang="fr-FR" sz="1400" u="sng" dirty="0">
                <a:solidFill>
                  <a:schemeClr val="tx2"/>
                </a:solidFill>
              </a:rPr>
              <a:t>Bon à savoir</a:t>
            </a:r>
            <a:r>
              <a:rPr lang="fr-FR" sz="1400" dirty="0">
                <a:solidFill>
                  <a:schemeClr val="tx2"/>
                </a:solidFill>
              </a:rPr>
              <a:t> : L’article 34 facilite par ailleurs l’installation d’ouvrages de production d’énergie solaire, s’ils sont intégrés aux voies ferrées ou réalisés à leurs abords, et celle des </a:t>
            </a:r>
            <a:r>
              <a:rPr lang="fr-FR" sz="1400" b="0" i="0" dirty="0">
                <a:solidFill>
                  <a:schemeClr val="tx2"/>
                </a:solidFill>
                <a:effectLst/>
              </a:rPr>
              <a:t>infrastructures de production d'énergie solaire, photovoltaïque ou thermique aux abords des grands axes routiers (dérogations aux servitudes non aedificandi). </a:t>
            </a:r>
            <a:endParaRPr lang="fr-FR" sz="1400" dirty="0">
              <a:solidFill>
                <a:schemeClr val="tx2"/>
              </a:solidFill>
            </a:endParaRPr>
          </a:p>
          <a:p>
            <a:endParaRPr lang="fr-FR" sz="1400" dirty="0">
              <a:solidFill>
                <a:schemeClr val="tx2"/>
              </a:solidFill>
            </a:endParaRPr>
          </a:p>
          <a:p>
            <a:r>
              <a:rPr lang="fr-FR" sz="1400" dirty="0">
                <a:solidFill>
                  <a:schemeClr val="tx2"/>
                </a:solidFill>
              </a:rPr>
              <a:t>	</a:t>
            </a:r>
          </a:p>
          <a:p>
            <a:pPr marL="742950" lvl="1" indent="-285750">
              <a:buFont typeface="Courier New" panose="02070309020205020404" pitchFamily="49" charset="0"/>
              <a:buChar char="o"/>
            </a:pPr>
            <a:endParaRPr lang="fr-FR" sz="1400" dirty="0">
              <a:solidFill>
                <a:schemeClr val="tx2"/>
              </a:solidFill>
            </a:endParaRPr>
          </a:p>
          <a:p>
            <a:endParaRPr lang="fr-FR" sz="1400" dirty="0">
              <a:solidFill>
                <a:schemeClr val="tx2"/>
              </a:solidFill>
            </a:endParaRPr>
          </a:p>
          <a:p>
            <a:pPr algn="just"/>
            <a:endParaRPr lang="fr-FR" sz="1800" dirty="0">
              <a:solidFill>
                <a:srgbClr val="000000"/>
              </a:solidFill>
              <a:latin typeface="+mj-lt"/>
            </a:endParaRPr>
          </a:p>
        </p:txBody>
      </p:sp>
    </p:spTree>
    <p:extLst>
      <p:ext uri="{BB962C8B-B14F-4D97-AF65-F5344CB8AC3E}">
        <p14:creationId xmlns:p14="http://schemas.microsoft.com/office/powerpoint/2010/main" val="12083841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re 12">
            <a:extLst>
              <a:ext uri="{FF2B5EF4-FFF2-40B4-BE49-F238E27FC236}">
                <a16:creationId xmlns:a16="http://schemas.microsoft.com/office/drawing/2014/main" id="{F8B5EBC9-44C9-7C42-947E-8207759FF777}"/>
              </a:ext>
            </a:extLst>
          </p:cNvPr>
          <p:cNvSpPr>
            <a:spLocks noGrp="1"/>
          </p:cNvSpPr>
          <p:nvPr>
            <p:ph type="ctrTitle"/>
          </p:nvPr>
        </p:nvSpPr>
        <p:spPr>
          <a:xfrm>
            <a:off x="4079948" y="2665141"/>
            <a:ext cx="4843568" cy="1309320"/>
          </a:xfrm>
        </p:spPr>
        <p:txBody>
          <a:bodyPr/>
          <a:lstStyle/>
          <a:p>
            <a:r>
              <a:rPr lang="fr-FR" dirty="0"/>
              <a:t>Mesures de financement et e partage de la valeur</a:t>
            </a:r>
            <a:endParaRPr lang="fr-GB" dirty="0"/>
          </a:p>
        </p:txBody>
      </p:sp>
      <p:sp>
        <p:nvSpPr>
          <p:cNvPr id="6" name="Espace réservé du texte 5">
            <a:extLst>
              <a:ext uri="{FF2B5EF4-FFF2-40B4-BE49-F238E27FC236}">
                <a16:creationId xmlns:a16="http://schemas.microsoft.com/office/drawing/2014/main" id="{76DE019A-0909-BC4D-BD52-7A2423088D7F}"/>
              </a:ext>
            </a:extLst>
          </p:cNvPr>
          <p:cNvSpPr>
            <a:spLocks noGrp="1"/>
          </p:cNvSpPr>
          <p:nvPr>
            <p:ph type="body" idx="1"/>
          </p:nvPr>
        </p:nvSpPr>
        <p:spPr>
          <a:prstGeom prst="rect">
            <a:avLst/>
          </a:prstGeom>
        </p:spPr>
        <p:txBody>
          <a:bodyPr/>
          <a:lstStyle/>
          <a:p>
            <a:r>
              <a:rPr lang="fr-GB" dirty="0"/>
              <a:t>04</a:t>
            </a:r>
          </a:p>
        </p:txBody>
      </p:sp>
    </p:spTree>
    <p:extLst>
      <p:ext uri="{BB962C8B-B14F-4D97-AF65-F5344CB8AC3E}">
        <p14:creationId xmlns:p14="http://schemas.microsoft.com/office/powerpoint/2010/main" val="14053654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0BEF8C34-F76F-8D4E-8A6A-F06897B8DC72}"/>
              </a:ext>
            </a:extLst>
          </p:cNvPr>
          <p:cNvSpPr>
            <a:spLocks noGrp="1"/>
          </p:cNvSpPr>
          <p:nvPr>
            <p:ph type="ftr" sz="quarter" idx="11"/>
          </p:nvPr>
        </p:nvSpPr>
        <p:spPr/>
        <p:txBody>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4" name="Espace réservé du numéro de diapositive 3">
            <a:extLst>
              <a:ext uri="{FF2B5EF4-FFF2-40B4-BE49-F238E27FC236}">
                <a16:creationId xmlns:a16="http://schemas.microsoft.com/office/drawing/2014/main" id="{766FA6F4-9CBC-B849-A645-8E1584F5E5E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F67EF60-D3B0-409C-88CD-C39F952AE724}" type="slidenum">
              <a:rPr kumimoji="0" lang="fr-FR" sz="1100" b="1" i="0" u="none" strike="noStrike" kern="1200" cap="none" spc="0" normalizeH="0" baseline="0" noProof="0" smtClean="0">
                <a:ln>
                  <a:noFill/>
                </a:ln>
                <a:solidFill>
                  <a:srgbClr val="E5281D"/>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fr-FR" sz="1100" b="1" i="0" u="none" strike="noStrike" kern="1200" cap="none" spc="0" normalizeH="0" baseline="0" noProof="0">
              <a:ln>
                <a:noFill/>
              </a:ln>
              <a:solidFill>
                <a:srgbClr val="E5281D"/>
              </a:solidFill>
              <a:effectLst/>
              <a:uLnTx/>
              <a:uFillTx/>
              <a:latin typeface="Arial" panose="020B0604020202020204"/>
              <a:ea typeface="+mn-ea"/>
              <a:cs typeface="+mn-cs"/>
            </a:endParaRPr>
          </a:p>
        </p:txBody>
      </p:sp>
      <p:sp>
        <p:nvSpPr>
          <p:cNvPr id="10" name="Titre 9">
            <a:extLst>
              <a:ext uri="{FF2B5EF4-FFF2-40B4-BE49-F238E27FC236}">
                <a16:creationId xmlns:a16="http://schemas.microsoft.com/office/drawing/2014/main" id="{F8AFC203-5FE0-884A-BB56-93BD312E5FE9}"/>
              </a:ext>
            </a:extLst>
          </p:cNvPr>
          <p:cNvSpPr>
            <a:spLocks noGrp="1"/>
          </p:cNvSpPr>
          <p:nvPr>
            <p:ph type="title"/>
          </p:nvPr>
        </p:nvSpPr>
        <p:spPr/>
        <p:txBody>
          <a:bodyPr/>
          <a:lstStyle/>
          <a:p>
            <a:r>
              <a:rPr lang="fr-FR" dirty="0"/>
              <a:t>En matière de commande publique </a:t>
            </a:r>
            <a:endParaRPr lang="fr-GB" dirty="0"/>
          </a:p>
        </p:txBody>
      </p:sp>
      <p:sp>
        <p:nvSpPr>
          <p:cNvPr id="12" name="Espace réservé du texte 11">
            <a:extLst>
              <a:ext uri="{FF2B5EF4-FFF2-40B4-BE49-F238E27FC236}">
                <a16:creationId xmlns:a16="http://schemas.microsoft.com/office/drawing/2014/main" id="{4075A71F-49F7-4D4A-91B8-D14585485A48}"/>
              </a:ext>
            </a:extLst>
          </p:cNvPr>
          <p:cNvSpPr>
            <a:spLocks noGrp="1"/>
          </p:cNvSpPr>
          <p:nvPr>
            <p:ph type="body" sz="quarter" idx="14"/>
          </p:nvPr>
        </p:nvSpPr>
        <p:spPr>
          <a:xfrm>
            <a:off x="569812" y="1082278"/>
            <a:ext cx="10698187" cy="4873661"/>
          </a:xfrm>
        </p:spPr>
        <p:txBody>
          <a:bodyPr/>
          <a:lstStyle/>
          <a:p>
            <a:pPr marL="285750" indent="-285750" algn="just">
              <a:buFont typeface="Wingdings" panose="05000000000000000000" pitchFamily="2" charset="2"/>
              <a:buChar char="Ø"/>
            </a:pPr>
            <a:endParaRPr lang="fr-FR" sz="1400" b="0" i="0" dirty="0">
              <a:effectLst/>
            </a:endParaRPr>
          </a:p>
          <a:p>
            <a:pPr marL="285750" indent="-285750" algn="just">
              <a:buFont typeface="Wingdings" panose="05000000000000000000" pitchFamily="2" charset="2"/>
              <a:buChar char="Ø"/>
            </a:pPr>
            <a:r>
              <a:rPr lang="fr-FR" sz="1400" b="0" i="0" dirty="0">
                <a:effectLst/>
              </a:rPr>
              <a:t>La commande publique doit dorénavant tenir compte, lors de l'achat de dispositifs de production d'énergies renouvelables, de </a:t>
            </a:r>
            <a:r>
              <a:rPr lang="fr-FR" sz="1400" b="0" i="0" u="sng" dirty="0">
                <a:effectLst/>
              </a:rPr>
              <a:t>leur empreinte carbone et environnementale</a:t>
            </a:r>
            <a:r>
              <a:rPr lang="fr-FR" sz="1400" b="0" i="0" dirty="0">
                <a:effectLst/>
              </a:rPr>
              <a:t> tout au long de leur processus de fabrication, de leur utilisation et de leur valorisation après leur fin de vie (article 53, insérant au code de l’environnement l’article L 228-5). </a:t>
            </a:r>
          </a:p>
          <a:p>
            <a:pPr marL="285750" indent="-285750" algn="just">
              <a:buFont typeface="Wingdings" panose="05000000000000000000" pitchFamily="2" charset="2"/>
              <a:buChar char="Ø"/>
            </a:pPr>
            <a:r>
              <a:rPr lang="fr-FR" sz="1400" i="0" dirty="0"/>
              <a:t>Une mesure (article 86 créant l’article L 331-5 du code de l’énergie) permet aux pouvoirs adjudicateurs d’avoir recours à </a:t>
            </a:r>
            <a:r>
              <a:rPr lang="fr-FR" sz="1400" b="1" i="0" u="sng" dirty="0"/>
              <a:t>un achat direct auprès du producteur (PPA « power </a:t>
            </a:r>
            <a:r>
              <a:rPr lang="fr-FR" sz="1400" b="1" i="0" u="sng" dirty="0" err="1"/>
              <a:t>purchase</a:t>
            </a:r>
            <a:r>
              <a:rPr lang="fr-FR" sz="1400" b="1" i="0" u="sng" dirty="0"/>
              <a:t> agreement »)</a:t>
            </a:r>
            <a:r>
              <a:rPr lang="fr-FR" sz="1400" b="1" i="0" dirty="0"/>
              <a:t> </a:t>
            </a:r>
            <a:r>
              <a:rPr lang="fr-FR" sz="1400" i="0" dirty="0"/>
              <a:t>pour la fourniture d’électricité ou de gaz issu des </a:t>
            </a:r>
            <a:r>
              <a:rPr lang="fr-FR" sz="1400" i="0" dirty="0" err="1"/>
              <a:t>EnR</a:t>
            </a:r>
            <a:r>
              <a:rPr lang="fr-FR" sz="1400" i="0" dirty="0"/>
              <a:t> (le frein étant bien souvent la durée d’amortissement nécessaire).  </a:t>
            </a:r>
            <a:r>
              <a:rPr lang="fr-FR" sz="1400" b="0" i="0" dirty="0">
                <a:effectLst/>
              </a:rPr>
              <a:t>Dans le respect des grands principes de la commande publique, les acheteurs publics peuvent recourir à un contrat de la commande publique pour répondre à leurs besoins en électricité produite à partir de sources renouvelables soit :</a:t>
            </a:r>
          </a:p>
          <a:p>
            <a:pPr marL="285750" indent="-285750" algn="just">
              <a:buFont typeface="Courier New" panose="02070309020205020404" pitchFamily="49" charset="0"/>
              <a:buChar char="o"/>
            </a:pPr>
            <a:r>
              <a:rPr lang="fr-FR" sz="1400" b="0" i="0" dirty="0">
                <a:effectLst/>
              </a:rPr>
              <a:t>Avec un tiers pour la mise en œuvre d'une opération d'autoconsommation individuelle (voir article L. 315-1 du code de l’énergie). Ce contrat peut confier au titulaire l'installation, la gestion, l'entretien et la maintenance de l'installation de production pour autant qu'il demeure soumis aux instructions de l'</a:t>
            </a:r>
            <a:r>
              <a:rPr lang="fr-FR" sz="1400" b="0" i="0" dirty="0" err="1">
                <a:effectLst/>
              </a:rPr>
              <a:t>autoproducteur</a:t>
            </a:r>
            <a:r>
              <a:rPr lang="fr-FR" sz="1400" b="0" i="0" dirty="0">
                <a:effectLst/>
              </a:rPr>
              <a:t> ;</a:t>
            </a:r>
          </a:p>
          <a:p>
            <a:pPr marL="285750" indent="-285750" algn="just">
              <a:buFont typeface="Courier New" panose="02070309020205020404" pitchFamily="49" charset="0"/>
              <a:buChar char="o"/>
            </a:pPr>
            <a:r>
              <a:rPr lang="fr-FR" sz="1400" b="0" i="0" dirty="0">
                <a:effectLst/>
              </a:rPr>
              <a:t>Dans le cadre d'une opération d'autoconsommation collective, avec un ou plusieurs producteurs participant à cette opération (voir article L 315-2 du code de l’énergie);</a:t>
            </a:r>
          </a:p>
          <a:p>
            <a:pPr marL="285750" indent="-285750" algn="just">
              <a:buFont typeface="Courier New" panose="02070309020205020404" pitchFamily="49" charset="0"/>
              <a:buChar char="o"/>
            </a:pPr>
            <a:r>
              <a:rPr lang="fr-FR" sz="1400" b="0" i="0" dirty="0">
                <a:effectLst/>
              </a:rPr>
              <a:t>Dans le cadre d'un contrat de vente directe à long terme d'électricité produite exclusivement à partir de sources renouvelables (voir article L 333-1 du code de l’énergie). </a:t>
            </a:r>
          </a:p>
          <a:p>
            <a:pPr algn="just"/>
            <a:r>
              <a:rPr lang="fr-FR" sz="1400" b="1" dirty="0"/>
              <a:t>Il s’agit de développer les opérations d’</a:t>
            </a:r>
            <a:r>
              <a:rPr lang="fr-FR" sz="1400" b="1" u="sng" dirty="0"/>
              <a:t>autoconsommation</a:t>
            </a:r>
            <a:r>
              <a:rPr lang="fr-FR" sz="1400" b="1" dirty="0"/>
              <a:t> des personnes publiques soumises au CCP, et donc notamment des collectivités territoriales et de leurs groupements.</a:t>
            </a:r>
            <a:endParaRPr lang="fr-GB" sz="1400" b="1" dirty="0"/>
          </a:p>
        </p:txBody>
      </p:sp>
    </p:spTree>
    <p:extLst>
      <p:ext uri="{BB962C8B-B14F-4D97-AF65-F5344CB8AC3E}">
        <p14:creationId xmlns:p14="http://schemas.microsoft.com/office/powerpoint/2010/main" val="21985303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0BEF8C34-F76F-8D4E-8A6A-F06897B8DC72}"/>
              </a:ext>
            </a:extLst>
          </p:cNvPr>
          <p:cNvSpPr>
            <a:spLocks noGrp="1"/>
          </p:cNvSpPr>
          <p:nvPr>
            <p:ph type="ftr" sz="quarter" idx="11"/>
          </p:nvPr>
        </p:nvSpPr>
        <p:spPr/>
        <p:txBody>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4" name="Espace réservé du numéro de diapositive 3">
            <a:extLst>
              <a:ext uri="{FF2B5EF4-FFF2-40B4-BE49-F238E27FC236}">
                <a16:creationId xmlns:a16="http://schemas.microsoft.com/office/drawing/2014/main" id="{766FA6F4-9CBC-B849-A645-8E1584F5E5E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F67EF60-D3B0-409C-88CD-C39F952AE724}" type="slidenum">
              <a:rPr kumimoji="0" lang="fr-FR" sz="1100" b="1" i="0" u="none" strike="noStrike" kern="1200" cap="none" spc="0" normalizeH="0" baseline="0" noProof="0" smtClean="0">
                <a:ln>
                  <a:noFill/>
                </a:ln>
                <a:solidFill>
                  <a:srgbClr val="E5281D"/>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fr-FR" sz="1100" b="1" i="0" u="none" strike="noStrike" kern="1200" cap="none" spc="0" normalizeH="0" baseline="0" noProof="0">
              <a:ln>
                <a:noFill/>
              </a:ln>
              <a:solidFill>
                <a:srgbClr val="E5281D"/>
              </a:solidFill>
              <a:effectLst/>
              <a:uLnTx/>
              <a:uFillTx/>
              <a:latin typeface="Arial" panose="020B0604020202020204"/>
              <a:ea typeface="+mn-ea"/>
              <a:cs typeface="+mn-cs"/>
            </a:endParaRPr>
          </a:p>
        </p:txBody>
      </p:sp>
      <p:sp>
        <p:nvSpPr>
          <p:cNvPr id="10" name="Titre 9">
            <a:extLst>
              <a:ext uri="{FF2B5EF4-FFF2-40B4-BE49-F238E27FC236}">
                <a16:creationId xmlns:a16="http://schemas.microsoft.com/office/drawing/2014/main" id="{F8AFC203-5FE0-884A-BB56-93BD312E5FE9}"/>
              </a:ext>
            </a:extLst>
          </p:cNvPr>
          <p:cNvSpPr>
            <a:spLocks noGrp="1"/>
          </p:cNvSpPr>
          <p:nvPr>
            <p:ph type="title"/>
          </p:nvPr>
        </p:nvSpPr>
        <p:spPr/>
        <p:txBody>
          <a:bodyPr/>
          <a:lstStyle/>
          <a:p>
            <a:r>
              <a:rPr lang="fr-FR" dirty="0"/>
              <a:t>En matière de commande publique </a:t>
            </a:r>
            <a:endParaRPr lang="fr-GB" dirty="0"/>
          </a:p>
        </p:txBody>
      </p:sp>
      <p:sp>
        <p:nvSpPr>
          <p:cNvPr id="12" name="Espace réservé du texte 11">
            <a:extLst>
              <a:ext uri="{FF2B5EF4-FFF2-40B4-BE49-F238E27FC236}">
                <a16:creationId xmlns:a16="http://schemas.microsoft.com/office/drawing/2014/main" id="{4075A71F-49F7-4D4A-91B8-D14585485A48}"/>
              </a:ext>
            </a:extLst>
          </p:cNvPr>
          <p:cNvSpPr>
            <a:spLocks noGrp="1"/>
          </p:cNvSpPr>
          <p:nvPr>
            <p:ph type="body" sz="quarter" idx="14"/>
          </p:nvPr>
        </p:nvSpPr>
        <p:spPr>
          <a:xfrm>
            <a:off x="524666" y="1082278"/>
            <a:ext cx="10698187" cy="4873661"/>
          </a:xfrm>
        </p:spPr>
        <p:txBody>
          <a:bodyPr/>
          <a:lstStyle/>
          <a:p>
            <a:pPr marL="285750" indent="-285750" algn="just">
              <a:buFont typeface="Wingdings" panose="05000000000000000000" pitchFamily="2" charset="2"/>
              <a:buChar char="Ø"/>
            </a:pPr>
            <a:endParaRPr lang="fr-FR" sz="1400" b="0" i="0" dirty="0">
              <a:effectLst/>
            </a:endParaRPr>
          </a:p>
          <a:p>
            <a:pPr algn="just"/>
            <a:r>
              <a:rPr lang="fr-FR" sz="1400" b="0" i="0" u="sng" dirty="0">
                <a:effectLst/>
              </a:rPr>
              <a:t>« La durée du contrat est définie en tenant compte de la nature des prestations et de la durée d'amortissement des installations nécessaires à leur exécution, y compris lorsque le pouvoir adjudicateur ou l'entité adjudicatrice n'acquiert pas ces installations. »</a:t>
            </a:r>
          </a:p>
          <a:p>
            <a:pPr algn="just"/>
            <a:r>
              <a:rPr lang="fr-FR" sz="1400" b="0" i="0" dirty="0">
                <a:effectLst/>
              </a:rPr>
              <a:t>Le </a:t>
            </a:r>
            <a:r>
              <a:rPr lang="fr-FR" sz="1400" b="1" i="0" dirty="0">
                <a:effectLst/>
              </a:rPr>
              <a:t>PPA</a:t>
            </a:r>
            <a:r>
              <a:rPr lang="fr-FR" sz="1400" b="0" i="0" dirty="0">
                <a:effectLst/>
              </a:rPr>
              <a:t> permet notamment au producteur de disposer d’une visibilité pour effectuer ses investissements et pour le consommateur d’être moins tributaire de la volatilité des prix. </a:t>
            </a:r>
          </a:p>
          <a:p>
            <a:pPr algn="just"/>
            <a:r>
              <a:rPr lang="fr-FR" sz="1400" b="0" i="0" dirty="0">
                <a:effectLst/>
              </a:rPr>
              <a:t>Les producteurs d’électricité qui souhaitent conclure un contrat de vente directe d’électricité devront, </a:t>
            </a:r>
            <a:r>
              <a:rPr lang="fr-FR" sz="1400" b="0" i="0" u="sng" dirty="0">
                <a:effectLst/>
              </a:rPr>
              <a:t>soit obtenir une autorisation administrative, soit désigner, dans le contrat de vente directe, un producteur ou fournisseur d’électricité déjà titulaire de l’autorisation </a:t>
            </a:r>
            <a:r>
              <a:rPr lang="fr-FR" sz="1400" b="0" i="0" dirty="0">
                <a:effectLst/>
              </a:rPr>
              <a:t>(ce dernier exercera alors, pour le compte du producteur, les obligations incombant aux fournisseurs). Obligation effective au 1</a:t>
            </a:r>
            <a:r>
              <a:rPr lang="fr-FR" sz="1400" b="0" i="0" baseline="30000" dirty="0">
                <a:effectLst/>
              </a:rPr>
              <a:t>er</a:t>
            </a:r>
            <a:r>
              <a:rPr lang="fr-FR" sz="1400" b="0" i="0" dirty="0">
                <a:effectLst/>
              </a:rPr>
              <a:t> juillet 2023 (article 86). </a:t>
            </a:r>
          </a:p>
          <a:p>
            <a:pPr algn="just"/>
            <a:r>
              <a:rPr lang="fr-FR" sz="1400" i="0" dirty="0"/>
              <a:t>L</a:t>
            </a:r>
            <a:r>
              <a:rPr lang="fr-FR" sz="1400" b="0" i="0" dirty="0">
                <a:effectLst/>
              </a:rPr>
              <a:t>orsqu’un contrat de vente direct est conclu, dans le cadre d’une procédure de mise en concurrence, les producteurs d’électricité doivent transmettre à la Commission de régulation de l’énergie (CRE), dans le délai de deux mois à compter de la signature du contrat, de sa modification ou de la survenance de tout évènement l’affectant, des éléments contractuels, financiers, techniques ou opérationnels (à préciser par décret). </a:t>
            </a:r>
          </a:p>
          <a:p>
            <a:pPr marL="285750" indent="-285750" algn="just">
              <a:buFont typeface="Wingdings" panose="05000000000000000000" pitchFamily="2" charset="2"/>
              <a:buChar char="Ø"/>
            </a:pPr>
            <a:r>
              <a:rPr lang="fr-FR" sz="1400" b="0" i="0" dirty="0">
                <a:effectLst/>
              </a:rPr>
              <a:t>Échéance avancée au </a:t>
            </a:r>
            <a:r>
              <a:rPr lang="fr-FR" sz="1400" b="1" i="0" dirty="0">
                <a:effectLst/>
              </a:rPr>
              <a:t>1</a:t>
            </a:r>
            <a:r>
              <a:rPr lang="fr-FR" sz="1400" b="1" i="0" baseline="30000" dirty="0">
                <a:effectLst/>
              </a:rPr>
              <a:t>er</a:t>
            </a:r>
            <a:r>
              <a:rPr lang="fr-FR" sz="1400" b="1" i="0" dirty="0">
                <a:effectLst/>
              </a:rPr>
              <a:t> juillet 2024 </a:t>
            </a:r>
            <a:r>
              <a:rPr lang="fr-FR" sz="1400" b="0" i="0" dirty="0">
                <a:effectLst/>
              </a:rPr>
              <a:t>pour l’obligation de prévoir un </a:t>
            </a:r>
            <a:r>
              <a:rPr lang="fr-FR" sz="1400" b="1" i="0" dirty="0">
                <a:effectLst/>
              </a:rPr>
              <a:t>critère environnemental </a:t>
            </a:r>
            <a:r>
              <a:rPr lang="fr-FR" sz="1400" b="0" i="0" dirty="0">
                <a:effectLst/>
              </a:rPr>
              <a:t>dans l’attribution des marchés publics pour l'attribution des marchés et concessions portant sur l'implantation ou sur l'exploitation d'installations de production ou de stockage d'énergies renouvelables (article 91). </a:t>
            </a:r>
          </a:p>
          <a:p>
            <a:pPr algn="just"/>
            <a:endParaRPr lang="fr-FR" sz="1400" i="0" dirty="0"/>
          </a:p>
          <a:p>
            <a:pPr algn="just"/>
            <a:endParaRPr lang="fr-GB" sz="1400" dirty="0"/>
          </a:p>
          <a:p>
            <a:pPr algn="just"/>
            <a:endParaRPr lang="fr-GB" sz="1400" dirty="0"/>
          </a:p>
        </p:txBody>
      </p:sp>
    </p:spTree>
    <p:extLst>
      <p:ext uri="{BB962C8B-B14F-4D97-AF65-F5344CB8AC3E}">
        <p14:creationId xmlns:p14="http://schemas.microsoft.com/office/powerpoint/2010/main" val="13273931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0BEF8C34-F76F-8D4E-8A6A-F06897B8DC72}"/>
              </a:ext>
            </a:extLst>
          </p:cNvPr>
          <p:cNvSpPr>
            <a:spLocks noGrp="1"/>
          </p:cNvSpPr>
          <p:nvPr>
            <p:ph type="ftr" sz="quarter" idx="11"/>
          </p:nvPr>
        </p:nvSpPr>
        <p:spPr/>
        <p:txBody>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4" name="Espace réservé du numéro de diapositive 3">
            <a:extLst>
              <a:ext uri="{FF2B5EF4-FFF2-40B4-BE49-F238E27FC236}">
                <a16:creationId xmlns:a16="http://schemas.microsoft.com/office/drawing/2014/main" id="{766FA6F4-9CBC-B849-A645-8E1584F5E5E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F67EF60-D3B0-409C-88CD-C39F952AE724}" type="slidenum">
              <a:rPr kumimoji="0" lang="fr-FR" sz="1100" b="1" i="0" u="none" strike="noStrike" kern="1200" cap="none" spc="0" normalizeH="0" baseline="0" noProof="0" smtClean="0">
                <a:ln>
                  <a:noFill/>
                </a:ln>
                <a:solidFill>
                  <a:srgbClr val="E5281D"/>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fr-FR" sz="1100" b="1" i="0" u="none" strike="noStrike" kern="1200" cap="none" spc="0" normalizeH="0" baseline="0" noProof="0">
              <a:ln>
                <a:noFill/>
              </a:ln>
              <a:solidFill>
                <a:srgbClr val="E5281D"/>
              </a:solidFill>
              <a:effectLst/>
              <a:uLnTx/>
              <a:uFillTx/>
              <a:latin typeface="Arial" panose="020B0604020202020204"/>
              <a:ea typeface="+mn-ea"/>
              <a:cs typeface="+mn-cs"/>
            </a:endParaRPr>
          </a:p>
        </p:txBody>
      </p:sp>
      <p:sp>
        <p:nvSpPr>
          <p:cNvPr id="10" name="Titre 9">
            <a:extLst>
              <a:ext uri="{FF2B5EF4-FFF2-40B4-BE49-F238E27FC236}">
                <a16:creationId xmlns:a16="http://schemas.microsoft.com/office/drawing/2014/main" id="{F8AFC203-5FE0-884A-BB56-93BD312E5FE9}"/>
              </a:ext>
            </a:extLst>
          </p:cNvPr>
          <p:cNvSpPr>
            <a:spLocks noGrp="1"/>
          </p:cNvSpPr>
          <p:nvPr>
            <p:ph type="title"/>
          </p:nvPr>
        </p:nvSpPr>
        <p:spPr/>
        <p:txBody>
          <a:bodyPr/>
          <a:lstStyle/>
          <a:p>
            <a:r>
              <a:rPr lang="fr-FR" dirty="0"/>
              <a:t>Partage territorial de la valeur </a:t>
            </a:r>
            <a:endParaRPr lang="fr-GB" dirty="0"/>
          </a:p>
        </p:txBody>
      </p:sp>
      <p:sp>
        <p:nvSpPr>
          <p:cNvPr id="12" name="Espace réservé du texte 11">
            <a:extLst>
              <a:ext uri="{FF2B5EF4-FFF2-40B4-BE49-F238E27FC236}">
                <a16:creationId xmlns:a16="http://schemas.microsoft.com/office/drawing/2014/main" id="{4075A71F-49F7-4D4A-91B8-D14585485A48}"/>
              </a:ext>
            </a:extLst>
          </p:cNvPr>
          <p:cNvSpPr>
            <a:spLocks noGrp="1"/>
          </p:cNvSpPr>
          <p:nvPr>
            <p:ph type="body" sz="quarter" idx="14"/>
          </p:nvPr>
        </p:nvSpPr>
        <p:spPr>
          <a:xfrm>
            <a:off x="524666" y="948463"/>
            <a:ext cx="10698187" cy="4873661"/>
          </a:xfrm>
        </p:spPr>
        <p:txBody>
          <a:bodyPr/>
          <a:lstStyle/>
          <a:p>
            <a:pPr marL="285750" indent="-285750" algn="just">
              <a:buFont typeface="Wingdings" panose="05000000000000000000" pitchFamily="2" charset="2"/>
              <a:buChar char="Ø"/>
            </a:pPr>
            <a:r>
              <a:rPr lang="fr-FR" sz="1400" dirty="0"/>
              <a:t>Le Titre VI est intitulé « Mesures transversales de financement des énergies renouvelables et de récupération et de partage de la valeur » L’article 93 institue un dispositif de </a:t>
            </a:r>
            <a:r>
              <a:rPr lang="fr-FR" sz="1400" b="1" u="sng" dirty="0"/>
              <a:t>« partage de la valeur » entre les porteurs de projet et les communes ou EPCI d’implantation des installations</a:t>
            </a:r>
            <a:r>
              <a:rPr lang="fr-FR" sz="1400" b="1" dirty="0"/>
              <a:t> </a:t>
            </a:r>
            <a:r>
              <a:rPr lang="fr-FR" sz="1400" dirty="0"/>
              <a:t>(à noter que la mesure prévue initialement de reversement sur la facture des ménages et des collectivités n’a pas été retenu). Il ambitionne de favoriser une meilleure acceptabilité par la population de certains projets. </a:t>
            </a:r>
            <a:r>
              <a:rPr lang="fr-FR" sz="1400" u="sng" dirty="0"/>
              <a:t>Tout les porteurs de projets d’</a:t>
            </a:r>
            <a:r>
              <a:rPr lang="fr-FR" sz="1400" u="sng" dirty="0" err="1"/>
              <a:t>EnR</a:t>
            </a:r>
            <a:r>
              <a:rPr lang="fr-FR" sz="1400" u="sng" dirty="0"/>
              <a:t> s’inscrivant dans le cadre de procédures de mise en concurrence devront financer, </a:t>
            </a:r>
            <a:r>
              <a:rPr lang="fr-FR" sz="1400" b="1" u="sng" dirty="0"/>
              <a:t>par une contribution au partage territorial de la valeur</a:t>
            </a:r>
            <a:r>
              <a:rPr lang="fr-FR" sz="1400" u="sng" dirty="0"/>
              <a:t>, les projets des communes et EPCI à FP </a:t>
            </a:r>
            <a:r>
              <a:rPr lang="fr-FR" sz="1400" dirty="0"/>
              <a:t>en faveur de « la transition énergétique, </a:t>
            </a:r>
            <a:r>
              <a:rPr lang="fr-FR" sz="1400" b="0" dirty="0">
                <a:effectLst/>
              </a:rPr>
              <a:t>de la sauvegarde ou de la protection de la biodiversité ou de l'adaptation au changement climatique, tels que la rénovation énergétique, l'efficacité énergétique, la mobilité la moins consommatrice et la moins polluante ou des mesures en faveur des ménages afin de lutter contre la précarité énergétique », ainsi que de « projets de protection ou de sauvegarde de la biodiversité ». </a:t>
            </a:r>
            <a:r>
              <a:rPr lang="fr-FR" sz="1400" dirty="0"/>
              <a:t>D</a:t>
            </a:r>
            <a:r>
              <a:rPr lang="fr-FR" sz="1400" b="0" dirty="0">
                <a:effectLst/>
              </a:rPr>
              <a:t>écret attendu. </a:t>
            </a:r>
          </a:p>
          <a:p>
            <a:pPr marL="285750" indent="-285750" algn="just">
              <a:buFont typeface="Wingdings" panose="05000000000000000000" pitchFamily="2" charset="2"/>
              <a:buChar char="Ø"/>
            </a:pPr>
            <a:r>
              <a:rPr lang="fr-FR" sz="1400" dirty="0"/>
              <a:t>Possibilité d’admettre le titulaire d’un droit d’occupation ou d’utilisation du domaine public (communes et leurs groupements) à </a:t>
            </a:r>
            <a:r>
              <a:rPr lang="fr-FR" sz="1400" u="sng" dirty="0"/>
              <a:t>se</a:t>
            </a:r>
            <a:r>
              <a:rPr lang="fr-FR" sz="1400" dirty="0"/>
              <a:t> </a:t>
            </a:r>
            <a:r>
              <a:rPr lang="fr-FR" sz="1400" u="sng" dirty="0"/>
              <a:t>libérer de tout ou partie des sommes exigibles</a:t>
            </a:r>
            <a:r>
              <a:rPr lang="fr-FR" sz="1400" dirty="0"/>
              <a:t>, s’il s’agit d’une société productrice d’</a:t>
            </a:r>
            <a:r>
              <a:rPr lang="fr-FR" sz="1400" dirty="0" err="1"/>
              <a:t>EnR</a:t>
            </a:r>
            <a:r>
              <a:rPr lang="fr-FR" sz="1400" dirty="0"/>
              <a:t> ou d’hydrogène renouvelable ou bas-carbone (SA ou SAS) et si ce produit est affecté au financement de prises de participation à son capital (article 96, complétant l’article L 2125-4 du CGPPP). </a:t>
            </a:r>
          </a:p>
          <a:p>
            <a:pPr marL="285750" indent="-285750" algn="just">
              <a:buFont typeface="Wingdings" panose="05000000000000000000" pitchFamily="2" charset="2"/>
              <a:buChar char="Ø"/>
            </a:pPr>
            <a:r>
              <a:rPr lang="fr-FR" sz="1400" b="1" u="sng" dirty="0"/>
              <a:t>Suppression de l’obligation de constituer une régie et d’établir un budget annexe pour les SPIC de production d’énergie photovoltaïque, dans le cadre d’opérations d’autoconsommation</a:t>
            </a:r>
            <a:r>
              <a:rPr lang="fr-FR" sz="1400" b="1" dirty="0"/>
              <a:t> </a:t>
            </a:r>
            <a:r>
              <a:rPr lang="fr-FR" sz="1400" dirty="0"/>
              <a:t>(article 88). </a:t>
            </a:r>
            <a:r>
              <a:rPr lang="fr-FR" sz="1400" dirty="0" err="1"/>
              <a:t>L’Ademe</a:t>
            </a:r>
            <a:r>
              <a:rPr lang="fr-FR" sz="1400" dirty="0"/>
              <a:t> doit remettre un rapport prochainement. </a:t>
            </a:r>
          </a:p>
          <a:p>
            <a:pPr marL="285750" indent="-285750" algn="just">
              <a:buFont typeface="Wingdings" panose="05000000000000000000" pitchFamily="2" charset="2"/>
              <a:buChar char="Ø"/>
            </a:pPr>
            <a:r>
              <a:rPr lang="fr-FR" sz="1400" u="sng" dirty="0"/>
              <a:t>Possibilité pour les riverains du lieu d’installation et pour la commune ou son groupement de prendre part au capital de la société porteuse de projet</a:t>
            </a:r>
            <a:r>
              <a:rPr lang="fr-FR" sz="1400" dirty="0"/>
              <a:t> (article 95 - c’est l’autorité administrative qui peut imposer cette ouverture du capital en cas de procédure de mise en concurrence définie à l’article L 311-10 du code de l’énergie). </a:t>
            </a:r>
          </a:p>
          <a:p>
            <a:pPr marL="285750" indent="-285750" algn="just">
              <a:buFont typeface="Wingdings" panose="05000000000000000000" pitchFamily="2" charset="2"/>
              <a:buChar char="Ø"/>
            </a:pPr>
            <a:r>
              <a:rPr lang="fr-FR" sz="1400" b="0" dirty="0">
                <a:effectLst/>
              </a:rPr>
              <a:t>Les entreprises publiques et les sociétés dont l'effectif salarié est supérieur à 250 personnes au 1er janvier 2023 établissent un plan de valorisation de leur foncier en vue de produire des énergies renouvelables, dans un délai de 2 ans (article 4). </a:t>
            </a:r>
            <a:endParaRPr lang="fr-FR" sz="1400" u="sng" dirty="0"/>
          </a:p>
          <a:p>
            <a:pPr algn="just"/>
            <a:r>
              <a:rPr lang="fr-FR" sz="1400" dirty="0"/>
              <a:t> </a:t>
            </a:r>
            <a:endParaRPr lang="fr-GB" sz="1400" dirty="0"/>
          </a:p>
        </p:txBody>
      </p:sp>
    </p:spTree>
    <p:extLst>
      <p:ext uri="{BB962C8B-B14F-4D97-AF65-F5344CB8AC3E}">
        <p14:creationId xmlns:p14="http://schemas.microsoft.com/office/powerpoint/2010/main" val="40671282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re 12">
            <a:extLst>
              <a:ext uri="{FF2B5EF4-FFF2-40B4-BE49-F238E27FC236}">
                <a16:creationId xmlns:a16="http://schemas.microsoft.com/office/drawing/2014/main" id="{4A6BF46C-9CCC-7941-8058-ABE59B4D6B10}"/>
              </a:ext>
            </a:extLst>
          </p:cNvPr>
          <p:cNvSpPr>
            <a:spLocks noGrp="1"/>
          </p:cNvSpPr>
          <p:nvPr>
            <p:ph type="ctrTitle"/>
          </p:nvPr>
        </p:nvSpPr>
        <p:spPr>
          <a:xfrm>
            <a:off x="4035343" y="2791119"/>
            <a:ext cx="4843568" cy="1862074"/>
          </a:xfrm>
        </p:spPr>
        <p:txBody>
          <a:bodyPr/>
          <a:lstStyle/>
          <a:p>
            <a:br>
              <a:rPr lang="fr-FR" dirty="0"/>
            </a:br>
            <a:br>
              <a:rPr lang="fr-FR" dirty="0"/>
            </a:br>
            <a:r>
              <a:rPr lang="fr-FR" dirty="0" err="1"/>
              <a:t>Agrivoltaïsme</a:t>
            </a:r>
            <a:r>
              <a:rPr lang="fr-FR" dirty="0"/>
              <a:t>, méthanisation, éolien en mer</a:t>
            </a:r>
            <a:endParaRPr lang="fr-GB" dirty="0"/>
          </a:p>
        </p:txBody>
      </p:sp>
      <p:sp>
        <p:nvSpPr>
          <p:cNvPr id="6" name="Espace réservé du texte 5">
            <a:extLst>
              <a:ext uri="{FF2B5EF4-FFF2-40B4-BE49-F238E27FC236}">
                <a16:creationId xmlns:a16="http://schemas.microsoft.com/office/drawing/2014/main" id="{C50FF54F-2E46-2944-9BFF-01414C6DF762}"/>
              </a:ext>
            </a:extLst>
          </p:cNvPr>
          <p:cNvSpPr>
            <a:spLocks noGrp="1"/>
          </p:cNvSpPr>
          <p:nvPr>
            <p:ph type="body" idx="1"/>
          </p:nvPr>
        </p:nvSpPr>
        <p:spPr>
          <a:prstGeom prst="rect">
            <a:avLst/>
          </a:prstGeom>
        </p:spPr>
        <p:txBody>
          <a:bodyPr/>
          <a:lstStyle/>
          <a:p>
            <a:r>
              <a:rPr lang="fr-GB" dirty="0"/>
              <a:t>05</a:t>
            </a:r>
          </a:p>
        </p:txBody>
      </p:sp>
    </p:spTree>
    <p:extLst>
      <p:ext uri="{BB962C8B-B14F-4D97-AF65-F5344CB8AC3E}">
        <p14:creationId xmlns:p14="http://schemas.microsoft.com/office/powerpoint/2010/main" val="2655264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a:extLst>
              <a:ext uri="{FF2B5EF4-FFF2-40B4-BE49-F238E27FC236}">
                <a16:creationId xmlns:a16="http://schemas.microsoft.com/office/drawing/2014/main" id="{C1B2AF88-6715-5C47-A880-57E6774431C6}"/>
              </a:ext>
            </a:extLst>
          </p:cNvPr>
          <p:cNvSpPr>
            <a:spLocks noGrp="1"/>
          </p:cNvSpPr>
          <p:nvPr>
            <p:ph type="ctrTitle"/>
          </p:nvPr>
        </p:nvSpPr>
        <p:spPr/>
        <p:txBody>
          <a:bodyPr/>
          <a:lstStyle/>
          <a:p>
            <a:r>
              <a:rPr lang="fr-FR" dirty="0"/>
              <a:t>Introduction </a:t>
            </a:r>
            <a:endParaRPr lang="fr-GB" dirty="0"/>
          </a:p>
        </p:txBody>
      </p:sp>
      <p:sp>
        <p:nvSpPr>
          <p:cNvPr id="3" name="Espace réservé du texte 2">
            <a:extLst>
              <a:ext uri="{FF2B5EF4-FFF2-40B4-BE49-F238E27FC236}">
                <a16:creationId xmlns:a16="http://schemas.microsoft.com/office/drawing/2014/main" id="{CB00FD0B-FBF3-4772-8B78-5711198E6397}"/>
              </a:ext>
            </a:extLst>
          </p:cNvPr>
          <p:cNvSpPr>
            <a:spLocks noGrp="1"/>
          </p:cNvSpPr>
          <p:nvPr>
            <p:ph type="body" idx="1"/>
          </p:nvPr>
        </p:nvSpPr>
        <p:spPr>
          <a:prstGeom prst="rect">
            <a:avLst/>
          </a:prstGeom>
        </p:spPr>
        <p:txBody>
          <a:bodyPr/>
          <a:lstStyle/>
          <a:p>
            <a:r>
              <a:rPr lang="fr-FR" dirty="0"/>
              <a:t>01</a:t>
            </a:r>
          </a:p>
        </p:txBody>
      </p:sp>
    </p:spTree>
    <p:extLst>
      <p:ext uri="{BB962C8B-B14F-4D97-AF65-F5344CB8AC3E}">
        <p14:creationId xmlns:p14="http://schemas.microsoft.com/office/powerpoint/2010/main" val="12768828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0BEF8C34-F76F-8D4E-8A6A-F06897B8DC72}"/>
              </a:ext>
            </a:extLst>
          </p:cNvPr>
          <p:cNvSpPr>
            <a:spLocks noGrp="1"/>
          </p:cNvSpPr>
          <p:nvPr>
            <p:ph type="ftr" sz="quarter" idx="11"/>
          </p:nvPr>
        </p:nvSpPr>
        <p:spPr/>
        <p:txBody>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4" name="Espace réservé du numéro de diapositive 3">
            <a:extLst>
              <a:ext uri="{FF2B5EF4-FFF2-40B4-BE49-F238E27FC236}">
                <a16:creationId xmlns:a16="http://schemas.microsoft.com/office/drawing/2014/main" id="{766FA6F4-9CBC-B849-A645-8E1584F5E5E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F67EF60-D3B0-409C-88CD-C39F952AE724}" type="slidenum">
              <a:rPr kumimoji="0" lang="fr-FR" sz="1100" b="1" i="0" u="none" strike="noStrike" kern="1200" cap="none" spc="0" normalizeH="0" baseline="0" noProof="0" smtClean="0">
                <a:ln>
                  <a:noFill/>
                </a:ln>
                <a:solidFill>
                  <a:srgbClr val="E5281D"/>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fr-FR" sz="1100" b="1" i="0" u="none" strike="noStrike" kern="1200" cap="none" spc="0" normalizeH="0" baseline="0" noProof="0">
              <a:ln>
                <a:noFill/>
              </a:ln>
              <a:solidFill>
                <a:srgbClr val="E5281D"/>
              </a:solidFill>
              <a:effectLst/>
              <a:uLnTx/>
              <a:uFillTx/>
              <a:latin typeface="Arial" panose="020B0604020202020204"/>
              <a:ea typeface="+mn-ea"/>
              <a:cs typeface="+mn-cs"/>
            </a:endParaRPr>
          </a:p>
        </p:txBody>
      </p:sp>
      <p:sp>
        <p:nvSpPr>
          <p:cNvPr id="10" name="Titre 9">
            <a:extLst>
              <a:ext uri="{FF2B5EF4-FFF2-40B4-BE49-F238E27FC236}">
                <a16:creationId xmlns:a16="http://schemas.microsoft.com/office/drawing/2014/main" id="{F8AFC203-5FE0-884A-BB56-93BD312E5FE9}"/>
              </a:ext>
            </a:extLst>
          </p:cNvPr>
          <p:cNvSpPr>
            <a:spLocks noGrp="1"/>
          </p:cNvSpPr>
          <p:nvPr>
            <p:ph type="title"/>
          </p:nvPr>
        </p:nvSpPr>
        <p:spPr/>
        <p:txBody>
          <a:bodyPr/>
          <a:lstStyle/>
          <a:p>
            <a:r>
              <a:rPr lang="fr-FR" dirty="0" err="1"/>
              <a:t>Agrivoltaïsme</a:t>
            </a:r>
            <a:endParaRPr lang="fr-GB" dirty="0"/>
          </a:p>
        </p:txBody>
      </p:sp>
      <p:sp>
        <p:nvSpPr>
          <p:cNvPr id="12" name="Espace réservé du texte 11">
            <a:extLst>
              <a:ext uri="{FF2B5EF4-FFF2-40B4-BE49-F238E27FC236}">
                <a16:creationId xmlns:a16="http://schemas.microsoft.com/office/drawing/2014/main" id="{4075A71F-49F7-4D4A-91B8-D14585485A48}"/>
              </a:ext>
            </a:extLst>
          </p:cNvPr>
          <p:cNvSpPr>
            <a:spLocks noGrp="1"/>
          </p:cNvSpPr>
          <p:nvPr>
            <p:ph type="body" sz="quarter" idx="14"/>
          </p:nvPr>
        </p:nvSpPr>
        <p:spPr>
          <a:xfrm>
            <a:off x="690214" y="992459"/>
            <a:ext cx="10698187" cy="5185895"/>
          </a:xfrm>
        </p:spPr>
        <p:txBody>
          <a:bodyPr/>
          <a:lstStyle/>
          <a:p>
            <a:pPr lvl="0" algn="just"/>
            <a:r>
              <a:rPr lang="fr-FR" sz="1600" b="1" i="0" dirty="0">
                <a:effectLst/>
              </a:rPr>
              <a:t>Une installation agrivoltaïque est une installation de production d'électricité utilisant l'énergie radiative du soleil </a:t>
            </a:r>
            <a:r>
              <a:rPr lang="fr-FR" sz="1600" b="0" i="0" dirty="0">
                <a:effectLst/>
              </a:rPr>
              <a:t>et dont les modules sont </a:t>
            </a:r>
            <a:r>
              <a:rPr lang="fr-FR" sz="1600" b="1" i="0" dirty="0">
                <a:effectLst/>
              </a:rPr>
              <a:t>situés sur une parcelle agricole</a:t>
            </a:r>
            <a:r>
              <a:rPr lang="fr-FR" sz="1600" b="0" i="0" dirty="0">
                <a:effectLst/>
              </a:rPr>
              <a:t> où ils contribuent durablement à l'installation, au maintien ou au développement d'une production agricole (article 54 / nouvel article </a:t>
            </a:r>
            <a:r>
              <a:rPr lang="fr-FR" sz="1600" dirty="0"/>
              <a:t>L 314-36 du code de l’énergie). </a:t>
            </a:r>
            <a:endParaRPr lang="fr-FR" sz="1600" b="0" i="0" dirty="0">
              <a:effectLst/>
            </a:endParaRPr>
          </a:p>
          <a:p>
            <a:pPr lvl="0"/>
            <a:r>
              <a:rPr lang="fr-FR" sz="1400" b="0" i="0" dirty="0">
                <a:effectLst/>
              </a:rPr>
              <a:t>Est considérée comme agrivoltaïque une installation qui apporte directement à la parcelle agricole au moins l'un des services suivants, en garantissant à un agriculteur actif ou à une exploitation agricole à vocation pédagogique une production agricole significative et un revenu durable en étant issu :</a:t>
            </a:r>
            <a:br>
              <a:rPr lang="fr-FR" sz="1400" dirty="0"/>
            </a:br>
            <a:r>
              <a:rPr lang="fr-FR" sz="1400" b="0" i="0" dirty="0">
                <a:effectLst/>
              </a:rPr>
              <a:t> 1° L'amélioration du potentiel et de l'impact agronomiques ;</a:t>
            </a:r>
            <a:br>
              <a:rPr lang="fr-FR" sz="1400" dirty="0"/>
            </a:br>
            <a:r>
              <a:rPr lang="fr-FR" sz="1400" b="0" i="0" dirty="0">
                <a:effectLst/>
              </a:rPr>
              <a:t> 2° L'adaptation au changement climatique ;</a:t>
            </a:r>
            <a:br>
              <a:rPr lang="fr-FR" sz="1400" dirty="0"/>
            </a:br>
            <a:r>
              <a:rPr lang="fr-FR" sz="1400" b="0" i="0" dirty="0">
                <a:effectLst/>
              </a:rPr>
              <a:t> 3° La protection contre les aléas ;</a:t>
            </a:r>
            <a:br>
              <a:rPr lang="fr-FR" sz="1400" dirty="0"/>
            </a:br>
            <a:r>
              <a:rPr lang="fr-FR" sz="1400" b="0" i="0" dirty="0">
                <a:effectLst/>
              </a:rPr>
              <a:t> 4° L'amélioration du bien-être animal.</a:t>
            </a:r>
            <a:br>
              <a:rPr lang="fr-FR" sz="1400" dirty="0"/>
            </a:br>
            <a:r>
              <a:rPr lang="fr-FR" sz="1400" b="0" i="0" dirty="0">
                <a:effectLst/>
              </a:rPr>
              <a:t>Ne peut pas être considérée comme agrivoltaïque une installation qui porte une atteinte substantielle à l'un de ces services ou une atteinte limitée à deux de ces services.</a:t>
            </a:r>
          </a:p>
          <a:p>
            <a:pPr lvl="0" algn="just"/>
            <a:r>
              <a:rPr lang="fr-FR" sz="1400" b="1" i="0" dirty="0">
                <a:effectLst/>
              </a:rPr>
              <a:t>Pour être considérée comme agrivoltaïque, l’installation doit permettre à la production agricole d’être l’activité principale et elle doit être réversible. </a:t>
            </a:r>
            <a:r>
              <a:rPr lang="fr-FR" sz="1400" b="0" i="0" dirty="0">
                <a:effectLst/>
              </a:rPr>
              <a:t>Le fait pour la production agricole d'être considérée comme l'activité principale peut s'apprécier au regard du volume de production, du niveau de revenu ou de l'emprise au sol. </a:t>
            </a:r>
            <a:endParaRPr lang="fr-FR" sz="1400" b="1" i="0" dirty="0">
              <a:effectLst/>
            </a:endParaRPr>
          </a:p>
          <a:p>
            <a:pPr algn="just"/>
            <a:r>
              <a:rPr lang="fr-FR" sz="1400" b="0" i="0" dirty="0">
                <a:effectLst/>
              </a:rPr>
              <a:t>Voir articles L 111-27 à L 111-33 du code de l’urbanisme. </a:t>
            </a:r>
            <a:r>
              <a:rPr lang="fr-FR" sz="1400" b="1" i="0" dirty="0">
                <a:effectLst/>
              </a:rPr>
              <a:t>Ces installations sont considérées comme nécessaires à l'exploitation agricole </a:t>
            </a:r>
            <a:r>
              <a:rPr lang="fr-FR" sz="1400" b="0" i="0" dirty="0">
                <a:effectLst/>
              </a:rPr>
              <a:t>(au titre de l’urbanisation continue; des zones A et N du PLU, de la carte communale). </a:t>
            </a:r>
            <a:r>
              <a:rPr lang="fr-FR" sz="1400" i="0" dirty="0"/>
              <a:t>Elle</a:t>
            </a:r>
            <a:r>
              <a:rPr lang="fr-FR" sz="1400" b="0" i="0" dirty="0">
                <a:effectLst/>
              </a:rPr>
              <a:t>s sont autorisées pour une durée limitée et sous condition de démantèlement au terme de cette durée ou au terme de l'exploitation de l'ouvrage s'il survient avant. Ces ouvrages présentent des caractéristiques garantissant la réversibilité de leur installation. Elles ne sont pas autorisées dans les zones forestières lorsqu'elles nécessitent un défrichement soumis à évaluation environnementale systématique. </a:t>
            </a:r>
            <a:r>
              <a:rPr lang="fr-FR" sz="1400" b="1" i="0" dirty="0"/>
              <a:t>L</a:t>
            </a:r>
            <a:r>
              <a:rPr lang="fr-FR" sz="1400" b="0" i="0" dirty="0">
                <a:effectLst/>
              </a:rPr>
              <a:t>’</a:t>
            </a:r>
            <a:r>
              <a:rPr lang="fr-FR" sz="1400" b="1" i="0" dirty="0">
                <a:effectLst/>
              </a:rPr>
              <a:t>avis conforme de la Commission départementale de préservation des espaces naturels, agricoles et forestiers (CDPENAF) est requis. </a:t>
            </a:r>
            <a:endParaRPr lang="fr-FR" sz="1400" b="0" i="0" dirty="0">
              <a:effectLst/>
            </a:endParaRPr>
          </a:p>
          <a:p>
            <a:pPr lvl="0" algn="just"/>
            <a:endParaRPr lang="fr-FR" sz="1400" b="1" i="0" dirty="0">
              <a:effectLst/>
            </a:endParaRPr>
          </a:p>
          <a:p>
            <a:pPr lvl="0" algn="just"/>
            <a:endParaRPr lang="fr-FR" sz="1400" b="1" dirty="0"/>
          </a:p>
          <a:p>
            <a:pPr lvl="0"/>
            <a:endParaRPr lang="fr-FR" dirty="0">
              <a:solidFill>
                <a:srgbClr val="82746C"/>
              </a:solidFill>
            </a:endParaRPr>
          </a:p>
          <a:p>
            <a:endParaRPr lang="fr-GB" dirty="0"/>
          </a:p>
          <a:p>
            <a:endParaRPr lang="fr-GB" dirty="0"/>
          </a:p>
        </p:txBody>
      </p:sp>
    </p:spTree>
    <p:extLst>
      <p:ext uri="{BB962C8B-B14F-4D97-AF65-F5344CB8AC3E}">
        <p14:creationId xmlns:p14="http://schemas.microsoft.com/office/powerpoint/2010/main" val="521399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0BEF8C34-F76F-8D4E-8A6A-F06897B8DC72}"/>
              </a:ext>
            </a:extLst>
          </p:cNvPr>
          <p:cNvSpPr>
            <a:spLocks noGrp="1"/>
          </p:cNvSpPr>
          <p:nvPr>
            <p:ph type="ftr" sz="quarter" idx="11"/>
          </p:nvPr>
        </p:nvSpPr>
        <p:spPr/>
        <p:txBody>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4" name="Espace réservé du numéro de diapositive 3">
            <a:extLst>
              <a:ext uri="{FF2B5EF4-FFF2-40B4-BE49-F238E27FC236}">
                <a16:creationId xmlns:a16="http://schemas.microsoft.com/office/drawing/2014/main" id="{766FA6F4-9CBC-B849-A645-8E1584F5E5E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F67EF60-D3B0-409C-88CD-C39F952AE724}" type="slidenum">
              <a:rPr kumimoji="0" lang="fr-FR" sz="1100" b="1" i="0" u="none" strike="noStrike" kern="1200" cap="none" spc="0" normalizeH="0" baseline="0" noProof="0" smtClean="0">
                <a:ln>
                  <a:noFill/>
                </a:ln>
                <a:solidFill>
                  <a:srgbClr val="E5281D"/>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fr-FR" sz="1100" b="1" i="0" u="none" strike="noStrike" kern="1200" cap="none" spc="0" normalizeH="0" baseline="0" noProof="0">
              <a:ln>
                <a:noFill/>
              </a:ln>
              <a:solidFill>
                <a:srgbClr val="E5281D"/>
              </a:solidFill>
              <a:effectLst/>
              <a:uLnTx/>
              <a:uFillTx/>
              <a:latin typeface="Arial" panose="020B0604020202020204"/>
              <a:ea typeface="+mn-ea"/>
              <a:cs typeface="+mn-cs"/>
            </a:endParaRPr>
          </a:p>
        </p:txBody>
      </p:sp>
      <p:sp>
        <p:nvSpPr>
          <p:cNvPr id="10" name="Titre 9">
            <a:extLst>
              <a:ext uri="{FF2B5EF4-FFF2-40B4-BE49-F238E27FC236}">
                <a16:creationId xmlns:a16="http://schemas.microsoft.com/office/drawing/2014/main" id="{F8AFC203-5FE0-884A-BB56-93BD312E5FE9}"/>
              </a:ext>
            </a:extLst>
          </p:cNvPr>
          <p:cNvSpPr>
            <a:spLocks noGrp="1"/>
          </p:cNvSpPr>
          <p:nvPr>
            <p:ph type="title"/>
          </p:nvPr>
        </p:nvSpPr>
        <p:spPr/>
        <p:txBody>
          <a:bodyPr/>
          <a:lstStyle/>
          <a:p>
            <a:r>
              <a:rPr lang="fr-FR" dirty="0" err="1"/>
              <a:t>Agrivoltaïsme</a:t>
            </a:r>
            <a:endParaRPr lang="fr-GB" dirty="0"/>
          </a:p>
        </p:txBody>
      </p:sp>
      <p:sp>
        <p:nvSpPr>
          <p:cNvPr id="12" name="Espace réservé du texte 11">
            <a:extLst>
              <a:ext uri="{FF2B5EF4-FFF2-40B4-BE49-F238E27FC236}">
                <a16:creationId xmlns:a16="http://schemas.microsoft.com/office/drawing/2014/main" id="{4075A71F-49F7-4D4A-91B8-D14585485A48}"/>
              </a:ext>
            </a:extLst>
          </p:cNvPr>
          <p:cNvSpPr>
            <a:spLocks noGrp="1"/>
          </p:cNvSpPr>
          <p:nvPr>
            <p:ph type="body" sz="quarter" idx="14"/>
          </p:nvPr>
        </p:nvSpPr>
        <p:spPr>
          <a:xfrm>
            <a:off x="690214" y="992459"/>
            <a:ext cx="10698187" cy="5185895"/>
          </a:xfrm>
        </p:spPr>
        <p:txBody>
          <a:bodyPr/>
          <a:lstStyle/>
          <a:p>
            <a:pPr algn="just"/>
            <a:endParaRPr lang="fr-FR" sz="1600" b="0" i="0" dirty="0">
              <a:solidFill>
                <a:srgbClr val="000000"/>
              </a:solidFill>
              <a:effectLst/>
              <a:latin typeface="Verdana" panose="020B0604030504040204" pitchFamily="34" charset="0"/>
            </a:endParaRPr>
          </a:p>
          <a:p>
            <a:pPr algn="just"/>
            <a:endParaRPr lang="fr-FR" sz="1600" b="1" i="0" dirty="0"/>
          </a:p>
          <a:p>
            <a:pPr algn="just"/>
            <a:r>
              <a:rPr lang="fr-FR" sz="1600" b="1" i="0" dirty="0"/>
              <a:t>L</a:t>
            </a:r>
            <a:r>
              <a:rPr lang="fr-FR" sz="1600" b="1" i="0" dirty="0">
                <a:effectLst/>
              </a:rPr>
              <a:t>es autres installations solaires sont donc  seulement « compatibles » avec l'exercice d'une activité agricole.</a:t>
            </a:r>
            <a:endParaRPr lang="fr-FR" sz="1600" b="1" i="0" dirty="0"/>
          </a:p>
          <a:p>
            <a:pPr marL="285750" indent="-285750" algn="just">
              <a:buFont typeface="Wingdings" panose="05000000000000000000" pitchFamily="2" charset="2"/>
              <a:buChar char="Ø"/>
            </a:pPr>
            <a:r>
              <a:rPr lang="fr-FR" sz="1600" b="0" i="0" dirty="0">
                <a:effectLst/>
              </a:rPr>
              <a:t>peuvent être implantées uniquement sur des terres incultes ou non exploitées depuis une durée fixée par décret identifiée dans un document-cadre. Un arrêté préfectoral établira, sur proposition de la chambre départementale d'agriculture, un document-cadre dans chaque département concerné. Donc, en dehors des surfaces visées dans ces documents-cadres, il ne sera possible d'implanter des installations photovoltaïques sur des terres agricoles </a:t>
            </a:r>
            <a:r>
              <a:rPr lang="fr-FR" sz="1600" i="0" dirty="0"/>
              <a:t>que si elles sont </a:t>
            </a:r>
            <a:r>
              <a:rPr lang="fr-FR" sz="1600" b="0" i="0" dirty="0">
                <a:effectLst/>
              </a:rPr>
              <a:t>agrivoltaïques. </a:t>
            </a:r>
          </a:p>
          <a:p>
            <a:pPr marL="285750" indent="-285750" algn="just">
              <a:buFont typeface="Wingdings" panose="05000000000000000000" pitchFamily="2" charset="2"/>
              <a:buChar char="Ø"/>
            </a:pPr>
            <a:r>
              <a:rPr lang="fr-FR" sz="1600" b="0" i="0" dirty="0">
                <a:effectLst/>
              </a:rPr>
              <a:t>avis simple de la CDPENAF.</a:t>
            </a:r>
          </a:p>
          <a:p>
            <a:pPr algn="just"/>
            <a:r>
              <a:rPr lang="fr-FR" sz="1600" b="0" i="0" dirty="0">
                <a:effectLst/>
              </a:rPr>
              <a:t>Dans un délai de trois ans, le Gouvernement remettra au Parlement un rapport concernant les conséquences du développement de l'</a:t>
            </a:r>
            <a:r>
              <a:rPr lang="fr-FR" sz="1600" b="0" i="0" dirty="0" err="1">
                <a:effectLst/>
              </a:rPr>
              <a:t>agrivoltaïsme</a:t>
            </a:r>
            <a:r>
              <a:rPr lang="fr-FR" sz="1600" b="0" i="0" dirty="0">
                <a:effectLst/>
              </a:rPr>
              <a:t> sur le prix du foncier agricole et sur la productivité des exploitations agricoles.</a:t>
            </a:r>
            <a:endParaRPr lang="fr-FR" sz="1600" i="0" dirty="0"/>
          </a:p>
          <a:p>
            <a:pPr algn="just"/>
            <a:endParaRPr lang="fr-FR" sz="1600" b="0" i="0" dirty="0">
              <a:effectLst/>
            </a:endParaRPr>
          </a:p>
          <a:p>
            <a:pPr lvl="0" algn="just"/>
            <a:endParaRPr lang="fr-FR" sz="1400" b="1" dirty="0"/>
          </a:p>
          <a:p>
            <a:pPr lvl="0"/>
            <a:endParaRPr lang="fr-FR" dirty="0">
              <a:solidFill>
                <a:srgbClr val="82746C"/>
              </a:solidFill>
            </a:endParaRPr>
          </a:p>
          <a:p>
            <a:endParaRPr lang="fr-GB" dirty="0"/>
          </a:p>
          <a:p>
            <a:endParaRPr lang="fr-GB" dirty="0"/>
          </a:p>
        </p:txBody>
      </p:sp>
    </p:spTree>
    <p:extLst>
      <p:ext uri="{BB962C8B-B14F-4D97-AF65-F5344CB8AC3E}">
        <p14:creationId xmlns:p14="http://schemas.microsoft.com/office/powerpoint/2010/main" val="42624103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0BEF8C34-F76F-8D4E-8A6A-F06897B8DC72}"/>
              </a:ext>
            </a:extLst>
          </p:cNvPr>
          <p:cNvSpPr>
            <a:spLocks noGrp="1"/>
          </p:cNvSpPr>
          <p:nvPr>
            <p:ph type="ftr" sz="quarter" idx="11"/>
          </p:nvPr>
        </p:nvSpPr>
        <p:spPr/>
        <p:txBody>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4" name="Espace réservé du numéro de diapositive 3">
            <a:extLst>
              <a:ext uri="{FF2B5EF4-FFF2-40B4-BE49-F238E27FC236}">
                <a16:creationId xmlns:a16="http://schemas.microsoft.com/office/drawing/2014/main" id="{766FA6F4-9CBC-B849-A645-8E1584F5E5E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F67EF60-D3B0-409C-88CD-C39F952AE724}" type="slidenum">
              <a:rPr kumimoji="0" lang="fr-FR" sz="1100" b="1" i="0" u="none" strike="noStrike" kern="1200" cap="none" spc="0" normalizeH="0" baseline="0" noProof="0" smtClean="0">
                <a:ln>
                  <a:noFill/>
                </a:ln>
                <a:solidFill>
                  <a:srgbClr val="E5281D"/>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fr-FR" sz="1100" b="1" i="0" u="none" strike="noStrike" kern="1200" cap="none" spc="0" normalizeH="0" baseline="0" noProof="0">
              <a:ln>
                <a:noFill/>
              </a:ln>
              <a:solidFill>
                <a:srgbClr val="E5281D"/>
              </a:solidFill>
              <a:effectLst/>
              <a:uLnTx/>
              <a:uFillTx/>
              <a:latin typeface="Arial" panose="020B0604020202020204"/>
              <a:ea typeface="+mn-ea"/>
              <a:cs typeface="+mn-cs"/>
            </a:endParaRPr>
          </a:p>
        </p:txBody>
      </p:sp>
      <p:sp>
        <p:nvSpPr>
          <p:cNvPr id="10" name="Titre 9">
            <a:extLst>
              <a:ext uri="{FF2B5EF4-FFF2-40B4-BE49-F238E27FC236}">
                <a16:creationId xmlns:a16="http://schemas.microsoft.com/office/drawing/2014/main" id="{F8AFC203-5FE0-884A-BB56-93BD312E5FE9}"/>
              </a:ext>
            </a:extLst>
          </p:cNvPr>
          <p:cNvSpPr>
            <a:spLocks noGrp="1"/>
          </p:cNvSpPr>
          <p:nvPr>
            <p:ph type="title"/>
          </p:nvPr>
        </p:nvSpPr>
        <p:spPr/>
        <p:txBody>
          <a:bodyPr/>
          <a:lstStyle/>
          <a:p>
            <a:r>
              <a:rPr lang="fr-FR" dirty="0"/>
              <a:t>Méthanisation</a:t>
            </a:r>
            <a:endParaRPr lang="fr-GB" dirty="0"/>
          </a:p>
        </p:txBody>
      </p:sp>
      <p:sp>
        <p:nvSpPr>
          <p:cNvPr id="12" name="Espace réservé du texte 11">
            <a:extLst>
              <a:ext uri="{FF2B5EF4-FFF2-40B4-BE49-F238E27FC236}">
                <a16:creationId xmlns:a16="http://schemas.microsoft.com/office/drawing/2014/main" id="{4075A71F-49F7-4D4A-91B8-D14585485A48}"/>
              </a:ext>
            </a:extLst>
          </p:cNvPr>
          <p:cNvSpPr>
            <a:spLocks noGrp="1"/>
          </p:cNvSpPr>
          <p:nvPr>
            <p:ph type="body" sz="quarter" idx="14"/>
          </p:nvPr>
        </p:nvSpPr>
        <p:spPr>
          <a:xfrm>
            <a:off x="569812" y="981307"/>
            <a:ext cx="10698187" cy="4405310"/>
          </a:xfrm>
        </p:spPr>
        <p:txBody>
          <a:bodyPr/>
          <a:lstStyle/>
          <a:p>
            <a:pPr lvl="0" algn="just"/>
            <a:endParaRPr lang="fr-FR" sz="1600" dirty="0"/>
          </a:p>
          <a:p>
            <a:pPr lvl="0" algn="just"/>
            <a:r>
              <a:rPr lang="fr-FR" sz="1600" dirty="0"/>
              <a:t>La loi </a:t>
            </a:r>
            <a:r>
              <a:rPr lang="fr-FR" sz="1600" dirty="0" err="1"/>
              <a:t>EnR</a:t>
            </a:r>
            <a:r>
              <a:rPr lang="fr-FR" sz="1600" dirty="0"/>
              <a:t> vise également à encourager la méthanisation en disposant que, sous certaines conditions, les installations dédiées (méthaniseurs) sont </a:t>
            </a:r>
            <a:r>
              <a:rPr lang="fr-FR" sz="1600" b="0" dirty="0">
                <a:effectLst/>
              </a:rPr>
              <a:t>considérées comme des constructions ou installations nécessaires à l'exploitation agricole (article 78) et en renforçant le soutie</a:t>
            </a:r>
            <a:r>
              <a:rPr lang="fr-FR" sz="1600" dirty="0"/>
              <a:t>n financier (article 77). </a:t>
            </a:r>
            <a:endParaRPr lang="fr-FR" sz="1600" b="0" dirty="0">
              <a:effectLst/>
            </a:endParaRPr>
          </a:p>
          <a:p>
            <a:pPr marL="285750" lvl="0" indent="-285750" algn="just">
              <a:buFont typeface="Wingdings" panose="05000000000000000000" pitchFamily="2" charset="2"/>
              <a:buChar char="Ø"/>
            </a:pPr>
            <a:r>
              <a:rPr lang="fr-FR" sz="1400" i="0" dirty="0"/>
              <a:t>Voir article L 111-4 modifié, </a:t>
            </a:r>
            <a:r>
              <a:rPr lang="fr-FR" sz="1400" i="0" dirty="0" err="1"/>
              <a:t>c.urb</a:t>
            </a:r>
            <a:r>
              <a:rPr lang="fr-FR" sz="1400" i="0" dirty="0"/>
              <a:t>. : l</a:t>
            </a:r>
            <a:r>
              <a:rPr lang="fr-FR" sz="1400" b="0" i="0" dirty="0">
                <a:effectLst/>
              </a:rPr>
              <a:t>es installations de production et, le cas échéant, de commercialisation, par un ou plusieurs exploitants agricoles, de biogaz, d'électricité et de chaleur par la méthanisation qui respectent les conditions fixées par le code rural et de la pêche maritime (la production doit être issue pour au moins 50 % de matières provenant d'exploitations agricoles) sont considérées comme des constructions ou des installations nécessaires à l'exploitation agricole</a:t>
            </a:r>
          </a:p>
          <a:p>
            <a:pPr marL="285750" lvl="0" indent="-285750" algn="just">
              <a:buFont typeface="Wingdings" panose="05000000000000000000" pitchFamily="2" charset="2"/>
              <a:buChar char="Ø"/>
            </a:pPr>
            <a:r>
              <a:rPr lang="fr-FR" sz="1400" i="0" dirty="0"/>
              <a:t>Voir article L 151-11 modifié, </a:t>
            </a:r>
            <a:r>
              <a:rPr lang="fr-FR" sz="1400" i="0" dirty="0" err="1"/>
              <a:t>c.urb</a:t>
            </a:r>
            <a:r>
              <a:rPr lang="fr-FR" sz="1400" i="0" dirty="0"/>
              <a:t>. : l</a:t>
            </a:r>
            <a:r>
              <a:rPr lang="fr-FR" sz="1400" b="0" i="0" dirty="0">
                <a:effectLst/>
              </a:rPr>
              <a:t>orsque le règlement n'interdit pas les constructions ou les installations nécessaires à la transformation, au conditionnement et à la commercialisation des produits agricoles, lorsque ces activités constituent le prolongement de l'acte de production, les installations de méthanisation sont considérées comme de telles constructions ou de telles installations. Même principe pour les cartes communales (article L 161-4 modifié) . Avis préalable de la CPDENAF requis. </a:t>
            </a:r>
            <a:endParaRPr lang="fr-FR" sz="1400" i="0" dirty="0"/>
          </a:p>
          <a:p>
            <a:pPr marL="285750" lvl="0" indent="-285750" algn="just">
              <a:buFont typeface="Wingdings" panose="05000000000000000000" pitchFamily="2" charset="2"/>
              <a:buChar char="Ø"/>
            </a:pPr>
            <a:r>
              <a:rPr lang="fr-FR" sz="1400" b="0" i="0" dirty="0">
                <a:effectLst/>
              </a:rPr>
              <a:t>Les installations de biogaz par méthanisation produit exclusivement à partir d’effluents d’élevage bénéficient d’un régime de soutien complémentaire dans les conditions déterminées par la programmation pluriannuelle de l’énergie. </a:t>
            </a:r>
            <a:endParaRPr lang="fr-GB" sz="1400" i="0" dirty="0"/>
          </a:p>
          <a:p>
            <a:r>
              <a:rPr lang="fr-FR" dirty="0"/>
              <a:t>Pour en savoir plus sur la PPE 2019-2028 : </a:t>
            </a:r>
            <a:r>
              <a:rPr lang="fr-FR" dirty="0">
                <a:solidFill>
                  <a:schemeClr val="tx1"/>
                </a:solidFill>
              </a:rPr>
              <a:t>https://www.ecologie.gouv.fr/sites/default/files/20200422%20Programmation%20pluriannuelle%20de%20l%27e%CC%81nergie.pdf</a:t>
            </a:r>
            <a:endParaRPr lang="fr-GB" dirty="0">
              <a:solidFill>
                <a:schemeClr val="tx1"/>
              </a:solidFill>
            </a:endParaRPr>
          </a:p>
        </p:txBody>
      </p:sp>
    </p:spTree>
    <p:extLst>
      <p:ext uri="{BB962C8B-B14F-4D97-AF65-F5344CB8AC3E}">
        <p14:creationId xmlns:p14="http://schemas.microsoft.com/office/powerpoint/2010/main" val="31185560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0BEF8C34-F76F-8D4E-8A6A-F06897B8DC72}"/>
              </a:ext>
            </a:extLst>
          </p:cNvPr>
          <p:cNvSpPr>
            <a:spLocks noGrp="1"/>
          </p:cNvSpPr>
          <p:nvPr>
            <p:ph type="ftr" sz="quarter" idx="11"/>
          </p:nvPr>
        </p:nvSpPr>
        <p:spPr/>
        <p:txBody>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4" name="Espace réservé du numéro de diapositive 3">
            <a:extLst>
              <a:ext uri="{FF2B5EF4-FFF2-40B4-BE49-F238E27FC236}">
                <a16:creationId xmlns:a16="http://schemas.microsoft.com/office/drawing/2014/main" id="{766FA6F4-9CBC-B849-A645-8E1584F5E5E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F67EF60-D3B0-409C-88CD-C39F952AE724}" type="slidenum">
              <a:rPr kumimoji="0" lang="fr-FR" sz="1100" b="1" i="0" u="none" strike="noStrike" kern="1200" cap="none" spc="0" normalizeH="0" baseline="0" noProof="0" smtClean="0">
                <a:ln>
                  <a:noFill/>
                </a:ln>
                <a:solidFill>
                  <a:srgbClr val="E5281D"/>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33</a:t>
            </a:fld>
            <a:endParaRPr kumimoji="0" lang="fr-FR" sz="1100" b="1" i="0" u="none" strike="noStrike" kern="1200" cap="none" spc="0" normalizeH="0" baseline="0" noProof="0">
              <a:ln>
                <a:noFill/>
              </a:ln>
              <a:solidFill>
                <a:srgbClr val="E5281D"/>
              </a:solidFill>
              <a:effectLst/>
              <a:uLnTx/>
              <a:uFillTx/>
              <a:latin typeface="Arial" panose="020B0604020202020204"/>
              <a:ea typeface="+mn-ea"/>
              <a:cs typeface="+mn-cs"/>
            </a:endParaRPr>
          </a:p>
        </p:txBody>
      </p:sp>
      <p:sp>
        <p:nvSpPr>
          <p:cNvPr id="10" name="Titre 9">
            <a:extLst>
              <a:ext uri="{FF2B5EF4-FFF2-40B4-BE49-F238E27FC236}">
                <a16:creationId xmlns:a16="http://schemas.microsoft.com/office/drawing/2014/main" id="{F8AFC203-5FE0-884A-BB56-93BD312E5FE9}"/>
              </a:ext>
            </a:extLst>
          </p:cNvPr>
          <p:cNvSpPr>
            <a:spLocks noGrp="1"/>
          </p:cNvSpPr>
          <p:nvPr>
            <p:ph type="title"/>
          </p:nvPr>
        </p:nvSpPr>
        <p:spPr/>
        <p:txBody>
          <a:bodyPr/>
          <a:lstStyle/>
          <a:p>
            <a:r>
              <a:rPr lang="fr-FR" dirty="0"/>
              <a:t>Développement de l’éolien en mer </a:t>
            </a:r>
            <a:endParaRPr lang="fr-GB" dirty="0"/>
          </a:p>
        </p:txBody>
      </p:sp>
      <p:sp>
        <p:nvSpPr>
          <p:cNvPr id="12" name="Espace réservé du texte 11">
            <a:extLst>
              <a:ext uri="{FF2B5EF4-FFF2-40B4-BE49-F238E27FC236}">
                <a16:creationId xmlns:a16="http://schemas.microsoft.com/office/drawing/2014/main" id="{4075A71F-49F7-4D4A-91B8-D14585485A48}"/>
              </a:ext>
            </a:extLst>
          </p:cNvPr>
          <p:cNvSpPr>
            <a:spLocks noGrp="1"/>
          </p:cNvSpPr>
          <p:nvPr>
            <p:ph type="body" sz="quarter" idx="14"/>
          </p:nvPr>
        </p:nvSpPr>
        <p:spPr>
          <a:xfrm>
            <a:off x="524666" y="1297343"/>
            <a:ext cx="10698187" cy="4176904"/>
          </a:xfrm>
        </p:spPr>
        <p:txBody>
          <a:bodyPr/>
          <a:lstStyle/>
          <a:p>
            <a:pPr marL="285750" lvl="0" indent="-285750" algn="just">
              <a:buFont typeface="Wingdings" panose="05000000000000000000" pitchFamily="2" charset="2"/>
              <a:buChar char="Ø"/>
            </a:pPr>
            <a:r>
              <a:rPr lang="fr-FR" b="1" i="0" dirty="0"/>
              <a:t>Planification</a:t>
            </a:r>
            <a:r>
              <a:rPr lang="fr-FR" i="0" dirty="0"/>
              <a:t> à 10 ans par une insertion dans les </a:t>
            </a:r>
            <a:r>
              <a:rPr lang="fr-FR" i="0" u="sng" dirty="0"/>
              <a:t>documents stratégiques de façade</a:t>
            </a:r>
            <a:r>
              <a:rPr lang="fr-FR" i="0" dirty="0"/>
              <a:t> (article 56, modifiant l’article L 219-5-1 du code de l’environnement)  pour les projets d’éolien en mer, avec priorité (mais pas exclusivité) donnée à la zone économique exclusive (ZEE). Les projets ne pourront pas être réalisés dans les parcs nationaux ayant une partie maritime. </a:t>
            </a:r>
          </a:p>
          <a:p>
            <a:pPr lvl="0" algn="just"/>
            <a:r>
              <a:rPr lang="fr-FR" sz="1400" dirty="0"/>
              <a:t>« </a:t>
            </a:r>
            <a:r>
              <a:rPr lang="fr-FR" sz="1400" b="0" dirty="0">
                <a:effectLst/>
              </a:rPr>
              <a:t> -Le document stratégique de façade établit, pour chaque façade maritime, une cartographie des zones maritimes et terrestres prioritaires pour l'implantation, sur une période de dix ans à compter de sa publication, d'installations de production d'énergies renouvelables en mer à partir du vent et de leurs ouvrages de raccordement au réseau public de transport d'électricité.</a:t>
            </a:r>
            <a:br>
              <a:rPr lang="fr-FR" sz="1400" dirty="0"/>
            </a:br>
            <a:r>
              <a:rPr lang="fr-FR" sz="1400" b="0" dirty="0">
                <a:effectLst/>
              </a:rPr>
              <a:t>« La révision de la cartographie peut intervenir en dehors des périodes de révision du document stratégique de façade maritime.</a:t>
            </a:r>
            <a:endParaRPr lang="fr-FR" sz="1400" u="sng" dirty="0"/>
          </a:p>
          <a:p>
            <a:pPr marL="285750" lvl="0" indent="-285750" algn="just">
              <a:buFont typeface="Wingdings" panose="05000000000000000000" pitchFamily="2" charset="2"/>
              <a:buChar char="Ø"/>
            </a:pPr>
            <a:r>
              <a:rPr lang="fr-FR" i="0" dirty="0"/>
              <a:t>Etablissement de zones prioritaires à échéance 2050. Le Gouvernement se prononcera d’ici 2024 sur une cartographie de ces zones. </a:t>
            </a:r>
          </a:p>
          <a:p>
            <a:pPr marL="285750" lvl="0" indent="-285750" algn="just">
              <a:buFont typeface="Wingdings" panose="05000000000000000000" pitchFamily="2" charset="2"/>
              <a:buChar char="Ø"/>
            </a:pPr>
            <a:r>
              <a:rPr lang="fr-FR" i="0" dirty="0">
                <a:solidFill>
                  <a:srgbClr val="82746C"/>
                </a:solidFill>
              </a:rPr>
              <a:t>Mutualisation possible des débats publics dans les collectivités </a:t>
            </a:r>
            <a:r>
              <a:rPr lang="fr-FR" b="0" i="0" dirty="0">
                <a:effectLst/>
              </a:rPr>
              <a:t>situées à moins de 100 kilomètres de la ou des zones potentielles d'implantation des installations envisagées </a:t>
            </a:r>
            <a:r>
              <a:rPr lang="fr-FR" sz="1400" b="0" i="0" dirty="0">
                <a:effectLst/>
              </a:rPr>
              <a:t>(Le ministre chargé de l'énergie peut lancer la ou les procédures de mise en concurrence avant la fin du débat public ou de la concertation préalable. La phase de dialogue concurrentiel de la ou des procédures de mise en concurrence ne peut démarrer avant la communication du bilan de la participation du public – voir article L 121-8-1 modifié, du code de l’environnement). </a:t>
            </a:r>
            <a:endParaRPr lang="fr-FR" sz="1400" i="0" dirty="0"/>
          </a:p>
          <a:p>
            <a:endParaRPr lang="fr-GB" dirty="0"/>
          </a:p>
          <a:p>
            <a:endParaRPr lang="fr-GB" dirty="0"/>
          </a:p>
        </p:txBody>
      </p:sp>
    </p:spTree>
    <p:extLst>
      <p:ext uri="{BB962C8B-B14F-4D97-AF65-F5344CB8AC3E}">
        <p14:creationId xmlns:p14="http://schemas.microsoft.com/office/powerpoint/2010/main" val="17775886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0BEF8C34-F76F-8D4E-8A6A-F06897B8DC72}"/>
              </a:ext>
            </a:extLst>
          </p:cNvPr>
          <p:cNvSpPr>
            <a:spLocks noGrp="1"/>
          </p:cNvSpPr>
          <p:nvPr>
            <p:ph type="ftr" sz="quarter" idx="11"/>
          </p:nvPr>
        </p:nvSpPr>
        <p:spPr/>
        <p:txBody>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4" name="Espace réservé du numéro de diapositive 3">
            <a:extLst>
              <a:ext uri="{FF2B5EF4-FFF2-40B4-BE49-F238E27FC236}">
                <a16:creationId xmlns:a16="http://schemas.microsoft.com/office/drawing/2014/main" id="{766FA6F4-9CBC-B849-A645-8E1584F5E5E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F67EF60-D3B0-409C-88CD-C39F952AE724}" type="slidenum">
              <a:rPr kumimoji="0" lang="fr-FR" sz="1100" b="1" i="0" u="none" strike="noStrike" kern="1200" cap="none" spc="0" normalizeH="0" baseline="0" noProof="0" smtClean="0">
                <a:ln>
                  <a:noFill/>
                </a:ln>
                <a:solidFill>
                  <a:srgbClr val="E5281D"/>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34</a:t>
            </a:fld>
            <a:endParaRPr kumimoji="0" lang="fr-FR" sz="1100" b="1" i="0" u="none" strike="noStrike" kern="1200" cap="none" spc="0" normalizeH="0" baseline="0" noProof="0">
              <a:ln>
                <a:noFill/>
              </a:ln>
              <a:solidFill>
                <a:srgbClr val="E5281D"/>
              </a:solidFill>
              <a:effectLst/>
              <a:uLnTx/>
              <a:uFillTx/>
              <a:latin typeface="Arial" panose="020B0604020202020204"/>
              <a:ea typeface="+mn-ea"/>
              <a:cs typeface="+mn-cs"/>
            </a:endParaRPr>
          </a:p>
        </p:txBody>
      </p:sp>
      <p:sp>
        <p:nvSpPr>
          <p:cNvPr id="10" name="Titre 9">
            <a:extLst>
              <a:ext uri="{FF2B5EF4-FFF2-40B4-BE49-F238E27FC236}">
                <a16:creationId xmlns:a16="http://schemas.microsoft.com/office/drawing/2014/main" id="{F8AFC203-5FE0-884A-BB56-93BD312E5FE9}"/>
              </a:ext>
            </a:extLst>
          </p:cNvPr>
          <p:cNvSpPr>
            <a:spLocks noGrp="1"/>
          </p:cNvSpPr>
          <p:nvPr>
            <p:ph type="title"/>
          </p:nvPr>
        </p:nvSpPr>
        <p:spPr/>
        <p:txBody>
          <a:bodyPr/>
          <a:lstStyle/>
          <a:p>
            <a:r>
              <a:rPr lang="fr-FR" dirty="0"/>
              <a:t>Autres mesures  </a:t>
            </a:r>
            <a:endParaRPr lang="fr-GB" dirty="0"/>
          </a:p>
        </p:txBody>
      </p:sp>
      <p:sp>
        <p:nvSpPr>
          <p:cNvPr id="12" name="Espace réservé du texte 11">
            <a:extLst>
              <a:ext uri="{FF2B5EF4-FFF2-40B4-BE49-F238E27FC236}">
                <a16:creationId xmlns:a16="http://schemas.microsoft.com/office/drawing/2014/main" id="{4075A71F-49F7-4D4A-91B8-D14585485A48}"/>
              </a:ext>
            </a:extLst>
          </p:cNvPr>
          <p:cNvSpPr>
            <a:spLocks noGrp="1"/>
          </p:cNvSpPr>
          <p:nvPr>
            <p:ph type="body" sz="quarter" idx="14"/>
          </p:nvPr>
        </p:nvSpPr>
        <p:spPr>
          <a:xfrm>
            <a:off x="323944" y="893493"/>
            <a:ext cx="10698187" cy="4391969"/>
          </a:xfrm>
        </p:spPr>
        <p:txBody>
          <a:bodyPr/>
          <a:lstStyle/>
          <a:p>
            <a:pPr marL="285750" lvl="0" indent="-285750" algn="just">
              <a:buFont typeface="Wingdings" panose="05000000000000000000" pitchFamily="2" charset="2"/>
              <a:buChar char="Ø"/>
            </a:pPr>
            <a:endParaRPr lang="fr-FR" sz="1400" b="1" i="0" dirty="0"/>
          </a:p>
          <a:p>
            <a:pPr marL="285750" lvl="0" indent="-285750" algn="just">
              <a:buFont typeface="Wingdings" panose="05000000000000000000" pitchFamily="2" charset="2"/>
              <a:buChar char="Ø"/>
            </a:pPr>
            <a:r>
              <a:rPr lang="fr-FR" sz="1600" b="1" i="0" dirty="0"/>
              <a:t>L</a:t>
            </a:r>
            <a:r>
              <a:rPr lang="fr-FR" sz="1600" b="1" i="0" dirty="0">
                <a:effectLst/>
              </a:rPr>
              <a:t>es ouvrages nécessaires à la production d'énergie solaire photovoltaïque ou thermique </a:t>
            </a:r>
            <a:r>
              <a:rPr lang="fr-FR" sz="1600" b="0" i="0" dirty="0">
                <a:effectLst/>
              </a:rPr>
              <a:t>pourront être autorisés sur des </a:t>
            </a:r>
            <a:r>
              <a:rPr lang="fr-FR" sz="1600" b="1" i="0" u="sng" dirty="0">
                <a:effectLst/>
              </a:rPr>
              <a:t>friches</a:t>
            </a:r>
            <a:r>
              <a:rPr lang="fr-FR" sz="1600" b="1" i="0" dirty="0">
                <a:effectLst/>
              </a:rPr>
              <a:t> </a:t>
            </a:r>
            <a:r>
              <a:rPr lang="fr-FR" sz="1600" b="0" i="0" dirty="0">
                <a:effectLst/>
              </a:rPr>
              <a:t>(liste à fixer par décret) après concertation avec le Conservatoire de l'espace littoral et des rivages et avis des associations représentatives des collectivités territoriales concernées (article 37). Le demandeur devra justifier que le projet est préférable à une renaturation du site et l’autorisation sera conférée à condition qu’il ne porte pas atteinte à l’environnement. </a:t>
            </a:r>
            <a:endParaRPr lang="fr-FR" sz="1600" i="0" dirty="0"/>
          </a:p>
          <a:p>
            <a:pPr marL="285750" lvl="0" indent="-285750" algn="just">
              <a:buFont typeface="Wingdings" panose="05000000000000000000" pitchFamily="2" charset="2"/>
              <a:buChar char="Ø"/>
            </a:pPr>
            <a:r>
              <a:rPr lang="fr-FR" sz="1600" i="0" dirty="0"/>
              <a:t>On peut citer également l’obligation de réaliser </a:t>
            </a:r>
            <a:r>
              <a:rPr lang="fr-FR" sz="1600" b="1" i="0" u="sng" dirty="0"/>
              <a:t>une étude de faisabilité technique et économique</a:t>
            </a:r>
            <a:r>
              <a:rPr lang="fr-FR" sz="1600" i="0" dirty="0"/>
              <a:t> des diverses solutions d’approvisionnement énergétique </a:t>
            </a:r>
            <a:r>
              <a:rPr lang="fr-FR" sz="1600" dirty="0"/>
              <a:t>(« </a:t>
            </a:r>
            <a:r>
              <a:rPr lang="fr-FR" sz="1600" b="0" dirty="0">
                <a:effectLst/>
              </a:rPr>
              <a:t>solutions d'approvisionnement à étudier, notamment celles qui font appel aux énergies renouvelables, aux productions combinées de chaleur et d'énergie, aux systèmes de chauffage ou de refroidissement urbain ou collectif s'ils existent, aux pompes à chaleur performantes en termes d'efficacité énergétique ou aux chaudières à condensation gaz »)</a:t>
            </a:r>
            <a:r>
              <a:rPr lang="fr-FR" sz="1600" dirty="0"/>
              <a:t> </a:t>
            </a:r>
            <a:r>
              <a:rPr lang="fr-FR" sz="1600" i="0" dirty="0"/>
              <a:t>préalablement aux travaux de construction de bâtiments et de rénovation énergétique du bâti existant (article 82, complétant l’article L 122-1 du CCH). </a:t>
            </a:r>
            <a:r>
              <a:rPr lang="fr-FR" sz="1600" i="0" u="sng" dirty="0"/>
              <a:t>L’énergie géothermique de surface </a:t>
            </a:r>
            <a:r>
              <a:rPr lang="fr-FR" sz="1600" i="0" dirty="0"/>
              <a:t>est intégrée à cette étude. </a:t>
            </a:r>
          </a:p>
          <a:p>
            <a:pPr marL="285750" lvl="0" indent="-285750" algn="just">
              <a:buFont typeface="Wingdings" panose="05000000000000000000" pitchFamily="2" charset="2"/>
              <a:buChar char="Ø"/>
            </a:pPr>
            <a:r>
              <a:rPr lang="fr-FR" sz="1600" b="1" i="0" u="sng" dirty="0"/>
              <a:t>Réduction des délais de raccordement aux réseaux d’électricité (articles 105 et 106) </a:t>
            </a:r>
            <a:r>
              <a:rPr lang="fr-FR" sz="1600" i="0" dirty="0"/>
              <a:t>: sauf cas d’extension ou de renforcement du réseau de distribution, le délai de raccordement d’une installation produisant de l’électricité à partir de sources </a:t>
            </a:r>
            <a:r>
              <a:rPr lang="fr-FR" sz="1600" i="0" dirty="0" err="1"/>
              <a:t>EnR</a:t>
            </a:r>
            <a:r>
              <a:rPr lang="fr-FR" sz="1600" i="0" dirty="0"/>
              <a:t> dune puissance inférieure ou égale à 3 kilovoltampères, </a:t>
            </a:r>
            <a:r>
              <a:rPr lang="fr-FR" sz="1600" b="1" i="0" dirty="0"/>
              <a:t>est réduit à 1 mois </a:t>
            </a:r>
            <a:r>
              <a:rPr lang="fr-FR" sz="1600" i="0" dirty="0"/>
              <a:t>(au lieu de 2), à compter par l’acceptation par le demandeur de la convention de raccordement. </a:t>
            </a:r>
            <a:r>
              <a:rPr lang="fr-FR" sz="1600" b="0" i="0" dirty="0">
                <a:effectLst/>
              </a:rPr>
              <a:t>Pour les autres installations de production d'électricité à partir de sources d'énergie renouvelable, le délai de raccordement ne peut excéder </a:t>
            </a:r>
            <a:r>
              <a:rPr lang="fr-FR" sz="1600" b="1" i="0" dirty="0">
                <a:effectLst/>
              </a:rPr>
              <a:t>12 mois </a:t>
            </a:r>
            <a:r>
              <a:rPr lang="fr-FR" sz="1600" b="0" i="0" dirty="0">
                <a:effectLst/>
              </a:rPr>
              <a:t>(avec possibilités de prolongation par l’autorité administrative dans certains cas). </a:t>
            </a:r>
            <a:endParaRPr lang="fr-FR" sz="1600" b="1" i="0" u="sng" dirty="0"/>
          </a:p>
          <a:p>
            <a:pPr marL="285750" lvl="1" indent="-285750" algn="just">
              <a:buFont typeface="Courier New" panose="02070309020205020404" pitchFamily="49" charset="0"/>
              <a:buChar char="o"/>
            </a:pPr>
            <a:endParaRPr lang="fr-FR" sz="1200" b="0" i="0" dirty="0">
              <a:effectLst/>
            </a:endParaRPr>
          </a:p>
          <a:p>
            <a:pPr marL="285750" lvl="1" indent="-285750" algn="just">
              <a:buFont typeface="Courier New" panose="02070309020205020404" pitchFamily="49" charset="0"/>
              <a:buChar char="o"/>
            </a:pPr>
            <a:endParaRPr lang="fr-FR" sz="1200" b="0" i="0" dirty="0">
              <a:effectLst/>
            </a:endParaRPr>
          </a:p>
          <a:p>
            <a:pPr marL="285750" lvl="1" indent="-285750">
              <a:buFont typeface="Courier New" panose="02070309020205020404" pitchFamily="49" charset="0"/>
              <a:buChar char="o"/>
            </a:pPr>
            <a:endParaRPr lang="fr-FR" b="0" i="0" dirty="0">
              <a:solidFill>
                <a:srgbClr val="000000"/>
              </a:solidFill>
              <a:effectLst/>
              <a:latin typeface="sourcesanspro"/>
            </a:endParaRPr>
          </a:p>
          <a:p>
            <a:pPr marL="285750" lvl="1" indent="-285750">
              <a:buFont typeface="Courier New" panose="02070309020205020404" pitchFamily="49" charset="0"/>
              <a:buChar char="o"/>
            </a:pPr>
            <a:endParaRPr lang="fr-FR" b="0" i="0" dirty="0">
              <a:solidFill>
                <a:srgbClr val="000000"/>
              </a:solidFill>
              <a:effectLst/>
              <a:latin typeface="sourcesanspro"/>
            </a:endParaRPr>
          </a:p>
          <a:p>
            <a:pPr marL="285750" lvl="1" indent="-285750">
              <a:buFont typeface="Courier New" panose="02070309020205020404" pitchFamily="49" charset="0"/>
              <a:buChar char="o"/>
            </a:pPr>
            <a:endParaRPr lang="fr-FR" b="0" dirty="0">
              <a:solidFill>
                <a:srgbClr val="000000"/>
              </a:solidFill>
              <a:effectLst/>
              <a:latin typeface="sourcesanspro"/>
            </a:endParaRPr>
          </a:p>
          <a:p>
            <a:pPr marL="285750" lvl="1" indent="-285750">
              <a:buFont typeface="Courier New" panose="02070309020205020404" pitchFamily="49" charset="0"/>
              <a:buChar char="o"/>
            </a:pPr>
            <a:endParaRPr lang="fr-GB" i="0" dirty="0"/>
          </a:p>
          <a:p>
            <a:endParaRPr lang="fr-GB" dirty="0"/>
          </a:p>
        </p:txBody>
      </p:sp>
    </p:spTree>
    <p:extLst>
      <p:ext uri="{BB962C8B-B14F-4D97-AF65-F5344CB8AC3E}">
        <p14:creationId xmlns:p14="http://schemas.microsoft.com/office/powerpoint/2010/main" val="27093881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0BEF8C34-F76F-8D4E-8A6A-F06897B8DC72}"/>
              </a:ext>
            </a:extLst>
          </p:cNvPr>
          <p:cNvSpPr>
            <a:spLocks noGrp="1"/>
          </p:cNvSpPr>
          <p:nvPr>
            <p:ph type="ftr" sz="quarter" idx="11"/>
          </p:nvPr>
        </p:nvSpPr>
        <p:spPr/>
        <p:txBody>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4" name="Espace réservé du numéro de diapositive 3">
            <a:extLst>
              <a:ext uri="{FF2B5EF4-FFF2-40B4-BE49-F238E27FC236}">
                <a16:creationId xmlns:a16="http://schemas.microsoft.com/office/drawing/2014/main" id="{766FA6F4-9CBC-B849-A645-8E1584F5E5E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F67EF60-D3B0-409C-88CD-C39F952AE724}" type="slidenum">
              <a:rPr kumimoji="0" lang="fr-FR" sz="1100" b="1" i="0" u="none" strike="noStrike" kern="1200" cap="none" spc="0" normalizeH="0" baseline="0" noProof="0" smtClean="0">
                <a:ln>
                  <a:noFill/>
                </a:ln>
                <a:solidFill>
                  <a:srgbClr val="E5281D"/>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a:t>
            </a:fld>
            <a:endParaRPr kumimoji="0" lang="fr-FR" sz="1100" b="1" i="0" u="none" strike="noStrike" kern="1200" cap="none" spc="0" normalizeH="0" baseline="0" noProof="0">
              <a:ln>
                <a:noFill/>
              </a:ln>
              <a:solidFill>
                <a:srgbClr val="E5281D"/>
              </a:solidFill>
              <a:effectLst/>
              <a:uLnTx/>
              <a:uFillTx/>
              <a:latin typeface="Arial" panose="020B0604020202020204"/>
              <a:ea typeface="+mn-ea"/>
              <a:cs typeface="+mn-cs"/>
            </a:endParaRPr>
          </a:p>
        </p:txBody>
      </p:sp>
      <p:sp>
        <p:nvSpPr>
          <p:cNvPr id="10" name="Titre 9">
            <a:extLst>
              <a:ext uri="{FF2B5EF4-FFF2-40B4-BE49-F238E27FC236}">
                <a16:creationId xmlns:a16="http://schemas.microsoft.com/office/drawing/2014/main" id="{F8AFC203-5FE0-884A-BB56-93BD312E5FE9}"/>
              </a:ext>
            </a:extLst>
          </p:cNvPr>
          <p:cNvSpPr>
            <a:spLocks noGrp="1"/>
          </p:cNvSpPr>
          <p:nvPr>
            <p:ph type="title"/>
          </p:nvPr>
        </p:nvSpPr>
        <p:spPr/>
        <p:txBody>
          <a:bodyPr/>
          <a:lstStyle/>
          <a:p>
            <a:r>
              <a:rPr lang="fr-FR" dirty="0"/>
              <a:t>Rapports </a:t>
            </a:r>
            <a:endParaRPr lang="fr-GB" dirty="0"/>
          </a:p>
        </p:txBody>
      </p:sp>
      <p:sp>
        <p:nvSpPr>
          <p:cNvPr id="12" name="Espace réservé du texte 11">
            <a:extLst>
              <a:ext uri="{FF2B5EF4-FFF2-40B4-BE49-F238E27FC236}">
                <a16:creationId xmlns:a16="http://schemas.microsoft.com/office/drawing/2014/main" id="{4075A71F-49F7-4D4A-91B8-D14585485A48}"/>
              </a:ext>
            </a:extLst>
          </p:cNvPr>
          <p:cNvSpPr>
            <a:spLocks noGrp="1"/>
          </p:cNvSpPr>
          <p:nvPr>
            <p:ph type="body" sz="quarter" idx="14"/>
          </p:nvPr>
        </p:nvSpPr>
        <p:spPr>
          <a:xfrm>
            <a:off x="323944" y="893493"/>
            <a:ext cx="10698187" cy="4391969"/>
          </a:xfrm>
        </p:spPr>
        <p:txBody>
          <a:bodyPr/>
          <a:lstStyle/>
          <a:p>
            <a:pPr marL="285750" indent="-285750">
              <a:buFont typeface="Wingdings" panose="05000000000000000000" pitchFamily="2" charset="2"/>
              <a:buChar char="Ø"/>
            </a:pPr>
            <a:endParaRPr lang="fr-FR" sz="1400" i="0" u="sng" dirty="0"/>
          </a:p>
          <a:p>
            <a:pPr marL="285750" indent="-285750">
              <a:buFont typeface="Wingdings" panose="05000000000000000000" pitchFamily="2" charset="2"/>
              <a:buChar char="Ø"/>
            </a:pPr>
            <a:r>
              <a:rPr lang="fr-FR" sz="1400" i="0" u="sng" dirty="0"/>
              <a:t>Un certain nombre de rapports seront remis prochainement, parmi lesquels :</a:t>
            </a:r>
            <a:endParaRPr lang="fr-FR" sz="1400" i="0" dirty="0"/>
          </a:p>
          <a:p>
            <a:pPr marL="285750" lvl="1" indent="-285750" algn="just">
              <a:buFont typeface="Courier New" panose="02070309020205020404" pitchFamily="49" charset="0"/>
              <a:buChar char="o"/>
            </a:pPr>
            <a:r>
              <a:rPr lang="fr-FR" i="0" dirty="0"/>
              <a:t>Un rapport du Gouvernement au Parlement </a:t>
            </a:r>
            <a:r>
              <a:rPr lang="fr-FR" dirty="0"/>
              <a:t>d’ici le 10 septembre 2023 sur les </a:t>
            </a:r>
            <a:r>
              <a:rPr lang="fr-FR" b="0" i="0" dirty="0">
                <a:effectLst/>
              </a:rPr>
              <a:t>potentialités relatives à la géothermie dans les zones non interconnectées au réseau métropolitain continental, en particulier à La Réunion (article 107);</a:t>
            </a:r>
          </a:p>
          <a:p>
            <a:pPr marL="285750" lvl="1" indent="-285750" algn="just">
              <a:buFont typeface="Courier New" panose="02070309020205020404" pitchFamily="49" charset="0"/>
              <a:buChar char="o"/>
            </a:pPr>
            <a:r>
              <a:rPr lang="fr-FR" dirty="0"/>
              <a:t>Dans les mêmes formes, un rapport sur les soutiens financiers à l’installation et au déploiement des installations de production d’énergie solaire (article 50);</a:t>
            </a:r>
          </a:p>
          <a:p>
            <a:pPr marL="285750" lvl="1" indent="-285750" algn="just">
              <a:buFont typeface="Courier New" panose="02070309020205020404" pitchFamily="49" charset="0"/>
              <a:buChar char="o"/>
            </a:pPr>
            <a:r>
              <a:rPr lang="fr-FR" b="0" i="0" dirty="0">
                <a:effectLst/>
              </a:rPr>
              <a:t>Avant le 10 juin 2023, un rapport relatif aux synergies qui pourraient exister entre le désamiantage des bâtiments et le développement du solaire photovoltaïque (article 52); et un sur le caractère assurable des centrales photovoltaïques en toiture (article 110);</a:t>
            </a:r>
          </a:p>
          <a:p>
            <a:pPr marL="285750" lvl="1" indent="-285750" algn="just">
              <a:buFont typeface="Courier New" panose="02070309020205020404" pitchFamily="49" charset="0"/>
              <a:buChar char="o"/>
            </a:pPr>
            <a:r>
              <a:rPr lang="fr-FR" b="0" i="0" dirty="0">
                <a:effectLst/>
              </a:rPr>
              <a:t>Lutte contre les nuisances induites par le balisage lumineux des éoliennes et les nuisances sonores au regard de critères liés à l'intensité des nuisances et à la répétition des bruits, en particulier à travers la définition d'indicateurs de bruit événementiel tenant compte notamment des pics de bruit. Le cas échéant, ce rapport formule des propositions pour améliorer la prise en compte de ces nuisances dans les normes acoustiques applicables à ces projets (article 68 – voir diapositive n° 11);</a:t>
            </a:r>
          </a:p>
          <a:p>
            <a:pPr marL="285750" lvl="1" indent="-285750" algn="just">
              <a:buFont typeface="Courier New" panose="02070309020205020404" pitchFamily="49" charset="0"/>
              <a:buChar char="o"/>
            </a:pPr>
            <a:r>
              <a:rPr lang="fr-FR" dirty="0"/>
              <a:t>Un rapport à publier par </a:t>
            </a:r>
            <a:r>
              <a:rPr lang="fr-FR" dirty="0" err="1"/>
              <a:t>l’Ademe</a:t>
            </a:r>
            <a:r>
              <a:rPr lang="fr-FR" dirty="0"/>
              <a:t> sur les recommandations de création de structures juridiques permettant une production d’</a:t>
            </a:r>
            <a:r>
              <a:rPr lang="fr-FR" dirty="0" err="1"/>
              <a:t>EnR</a:t>
            </a:r>
            <a:r>
              <a:rPr lang="fr-FR" dirty="0"/>
              <a:t> en régie dans le cadre d’une autoconsommation collective (article 116). </a:t>
            </a:r>
          </a:p>
          <a:p>
            <a:pPr marL="285750" lvl="1" indent="-285750" algn="just">
              <a:buFont typeface="Courier New" panose="02070309020205020404" pitchFamily="49" charset="0"/>
              <a:buChar char="o"/>
            </a:pPr>
            <a:endParaRPr lang="fr-FR" b="0" i="0" dirty="0">
              <a:effectLst/>
            </a:endParaRPr>
          </a:p>
          <a:p>
            <a:pPr lvl="1" algn="just"/>
            <a:r>
              <a:rPr lang="fr-FR" sz="1400" i="0" u="sng" dirty="0"/>
              <a:t>Pour </a:t>
            </a:r>
            <a:r>
              <a:rPr lang="fr-FR" u="sng" dirty="0"/>
              <a:t>aller plus loin</a:t>
            </a:r>
            <a:r>
              <a:rPr lang="fr-FR" sz="1400" i="0" u="sng" dirty="0"/>
              <a:t> </a:t>
            </a:r>
            <a:r>
              <a:rPr lang="fr-FR" sz="1400" i="0" dirty="0"/>
              <a:t>: Le guide de la Banque des Territoires « </a:t>
            </a:r>
            <a:r>
              <a:rPr lang="fr-FR" sz="1400" dirty="0"/>
              <a:t>Mieux maîtriser le développement des </a:t>
            </a:r>
            <a:r>
              <a:rPr lang="fr-FR" sz="1400" dirty="0" err="1"/>
              <a:t>EnR</a:t>
            </a:r>
            <a:r>
              <a:rPr lang="fr-FR" sz="1400" dirty="0"/>
              <a:t> sur son territoire Guide à l’usage des collectivités locales » publié en novembre 2020  </a:t>
            </a:r>
            <a:r>
              <a:rPr lang="fr-FR" sz="1400" dirty="0">
                <a:solidFill>
                  <a:schemeClr val="tx1"/>
                </a:solidFill>
              </a:rPr>
              <a:t>https://www.banquedesterritoires.fr/sites/default/files/2020-11/E%20285%20Publication%20kit%20projets%20ENR%20territoriaux%20WEB.pdf</a:t>
            </a:r>
            <a:endParaRPr lang="fr-GB" sz="1400" i="0" dirty="0">
              <a:solidFill>
                <a:schemeClr val="tx1"/>
              </a:solidFill>
            </a:endParaRPr>
          </a:p>
          <a:p>
            <a:pPr lvl="1" algn="just"/>
            <a:endParaRPr lang="fr-FR" b="0" i="0" dirty="0">
              <a:effectLst/>
            </a:endParaRPr>
          </a:p>
          <a:p>
            <a:pPr marL="285750" lvl="1" indent="-285750" algn="just">
              <a:buFont typeface="Courier New" panose="02070309020205020404" pitchFamily="49" charset="0"/>
              <a:buChar char="o"/>
            </a:pPr>
            <a:endParaRPr lang="fr-FR" sz="1200" b="0" i="0" dirty="0">
              <a:effectLst/>
            </a:endParaRPr>
          </a:p>
          <a:p>
            <a:pPr marL="285750" lvl="1" indent="-285750" algn="just">
              <a:buFont typeface="Courier New" panose="02070309020205020404" pitchFamily="49" charset="0"/>
              <a:buChar char="o"/>
            </a:pPr>
            <a:endParaRPr lang="fr-FR" sz="1200" b="0" i="0" dirty="0">
              <a:effectLst/>
            </a:endParaRPr>
          </a:p>
          <a:p>
            <a:pPr marL="285750" lvl="1" indent="-285750">
              <a:buFont typeface="Courier New" panose="02070309020205020404" pitchFamily="49" charset="0"/>
              <a:buChar char="o"/>
            </a:pPr>
            <a:endParaRPr lang="fr-FR" b="0" i="0" dirty="0">
              <a:solidFill>
                <a:srgbClr val="000000"/>
              </a:solidFill>
              <a:effectLst/>
              <a:latin typeface="sourcesanspro"/>
            </a:endParaRPr>
          </a:p>
          <a:p>
            <a:pPr marL="285750" lvl="1" indent="-285750">
              <a:buFont typeface="Courier New" panose="02070309020205020404" pitchFamily="49" charset="0"/>
              <a:buChar char="o"/>
            </a:pPr>
            <a:endParaRPr lang="fr-FR" b="0" i="0" dirty="0">
              <a:solidFill>
                <a:srgbClr val="000000"/>
              </a:solidFill>
              <a:effectLst/>
              <a:latin typeface="sourcesanspro"/>
            </a:endParaRPr>
          </a:p>
          <a:p>
            <a:pPr marL="285750" lvl="1" indent="-285750">
              <a:buFont typeface="Courier New" panose="02070309020205020404" pitchFamily="49" charset="0"/>
              <a:buChar char="o"/>
            </a:pPr>
            <a:endParaRPr lang="fr-FR" b="0" dirty="0">
              <a:solidFill>
                <a:srgbClr val="000000"/>
              </a:solidFill>
              <a:effectLst/>
              <a:latin typeface="sourcesanspro"/>
            </a:endParaRPr>
          </a:p>
          <a:p>
            <a:pPr marL="285750" lvl="1" indent="-285750">
              <a:buFont typeface="Courier New" panose="02070309020205020404" pitchFamily="49" charset="0"/>
              <a:buChar char="o"/>
            </a:pPr>
            <a:endParaRPr lang="fr-GB" i="0" dirty="0"/>
          </a:p>
          <a:p>
            <a:endParaRPr lang="fr-GB" dirty="0"/>
          </a:p>
        </p:txBody>
      </p:sp>
    </p:spTree>
    <p:extLst>
      <p:ext uri="{BB962C8B-B14F-4D97-AF65-F5344CB8AC3E}">
        <p14:creationId xmlns:p14="http://schemas.microsoft.com/office/powerpoint/2010/main" val="37272746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523"/>
        <p:cNvGrpSpPr/>
        <p:nvPr/>
      </p:nvGrpSpPr>
      <p:grpSpPr>
        <a:xfrm>
          <a:off x="0" y="0"/>
          <a:ext cx="0" cy="0"/>
          <a:chOff x="0" y="0"/>
          <a:chExt cx="0" cy="0"/>
        </a:xfrm>
      </p:grpSpPr>
      <p:sp>
        <p:nvSpPr>
          <p:cNvPr id="524" name="Google Shape;524;p38"/>
          <p:cNvSpPr txBox="1">
            <a:spLocks noGrp="1"/>
          </p:cNvSpPr>
          <p:nvPr>
            <p:ph type="ftr" idx="11"/>
          </p:nvPr>
        </p:nvSpPr>
        <p:spPr>
          <a:xfrm>
            <a:off x="6228000" y="6700160"/>
            <a:ext cx="5040000" cy="180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525" name="Google Shape;525;p38"/>
          <p:cNvSpPr txBox="1">
            <a:spLocks noGrp="1"/>
          </p:cNvSpPr>
          <p:nvPr>
            <p:ph type="sldNum" idx="12"/>
          </p:nvPr>
        </p:nvSpPr>
        <p:spPr>
          <a:xfrm>
            <a:off x="11267999" y="6697779"/>
            <a:ext cx="519543" cy="1800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E5281D"/>
              </a:buClr>
              <a:buSzPts val="1100"/>
              <a:buFont typeface="Arial"/>
              <a:buNone/>
            </a:pPr>
            <a:fld id="{00000000-1234-1234-1234-123412341234}" type="slidenum">
              <a:rPr lang="fr-FR" sz="1100" b="1" i="0" u="none" strike="noStrike" cap="none">
                <a:solidFill>
                  <a:srgbClr val="E5281D"/>
                </a:solidFill>
                <a:latin typeface="Arial"/>
                <a:ea typeface="Arial"/>
                <a:cs typeface="Arial"/>
                <a:sym typeface="Arial"/>
              </a:rPr>
              <a:t>36</a:t>
            </a:fld>
            <a:endParaRPr sz="1100" b="1" i="0" u="none" strike="noStrike" cap="none">
              <a:solidFill>
                <a:srgbClr val="E5281D"/>
              </a:solidFill>
              <a:latin typeface="Arial"/>
              <a:ea typeface="Arial"/>
              <a:cs typeface="Arial"/>
              <a:sym typeface="Arial"/>
            </a:endParaRPr>
          </a:p>
        </p:txBody>
      </p:sp>
      <p:sp>
        <p:nvSpPr>
          <p:cNvPr id="526" name="Google Shape;526;p38"/>
          <p:cNvSpPr txBox="1">
            <a:spLocks noGrp="1"/>
          </p:cNvSpPr>
          <p:nvPr>
            <p:ph type="title"/>
          </p:nvPr>
        </p:nvSpPr>
        <p:spPr>
          <a:xfrm>
            <a:off x="932806" y="319153"/>
            <a:ext cx="9748904" cy="468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Font typeface="Arial"/>
              <a:buNone/>
            </a:pPr>
            <a:r>
              <a:rPr lang="fr-FR" sz="2800" b="1" dirty="0"/>
              <a:t>Quels accompagnements de la Banque des Territoires ? </a:t>
            </a:r>
            <a:r>
              <a:rPr lang="fr-FR" sz="2800" dirty="0"/>
              <a:t>Service de renseignement téléphonique juridique et financier</a:t>
            </a:r>
            <a:endParaRPr dirty="0"/>
          </a:p>
        </p:txBody>
      </p:sp>
      <p:sp>
        <p:nvSpPr>
          <p:cNvPr id="527" name="Google Shape;527;p38"/>
          <p:cNvSpPr txBox="1">
            <a:spLocks noGrp="1"/>
          </p:cNvSpPr>
          <p:nvPr>
            <p:ph type="body" idx="2"/>
          </p:nvPr>
        </p:nvSpPr>
        <p:spPr>
          <a:xfrm>
            <a:off x="690214" y="1505414"/>
            <a:ext cx="10698187" cy="458373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2"/>
              </a:buClr>
              <a:buSzPts val="1800"/>
              <a:buNone/>
            </a:pPr>
            <a:r>
              <a:rPr lang="fr-FR" i="0"/>
              <a:t>Certaines questions posées par les participants peuvent renvoyer à des situations très particulières, qui nécessitent une réflexion plus approfondie dépassant le cadre de ces webconférences. Afin d’obtenir la meilleure réponse possible, contactez notre service de renseignements téléphoniques * :</a:t>
            </a:r>
            <a:endParaRPr/>
          </a:p>
          <a:p>
            <a:pPr marL="0" lvl="0" indent="-114300" algn="just" rtl="0">
              <a:lnSpc>
                <a:spcPct val="100000"/>
              </a:lnSpc>
              <a:spcBef>
                <a:spcPts val="1200"/>
              </a:spcBef>
              <a:spcAft>
                <a:spcPts val="0"/>
              </a:spcAft>
              <a:buClr>
                <a:schemeClr val="dk2"/>
              </a:buClr>
              <a:buSzPts val="1800"/>
              <a:buFont typeface="Noto Sans Symbols"/>
              <a:buChar char="⮚"/>
            </a:pPr>
            <a:r>
              <a:rPr lang="fr-FR" i="0"/>
              <a:t> par téléphone au 0970 808 809 </a:t>
            </a:r>
            <a:endParaRPr/>
          </a:p>
          <a:p>
            <a:pPr marL="0" lvl="0" indent="-114300" algn="just" rtl="0">
              <a:lnSpc>
                <a:spcPct val="100000"/>
              </a:lnSpc>
              <a:spcBef>
                <a:spcPts val="1200"/>
              </a:spcBef>
              <a:spcAft>
                <a:spcPts val="0"/>
              </a:spcAft>
              <a:buClr>
                <a:schemeClr val="dk2"/>
              </a:buClr>
              <a:buSzPts val="1800"/>
              <a:buFont typeface="Noto Sans Symbols"/>
              <a:buChar char="⮚"/>
            </a:pPr>
            <a:r>
              <a:rPr lang="fr-FR" i="0"/>
              <a:t> par mail sur le site Internet </a:t>
            </a:r>
            <a:r>
              <a:rPr lang="fr-FR" i="0" u="sng">
                <a:solidFill>
                  <a:schemeClr val="dk1"/>
                </a:solidFill>
                <a:hlinkClick r:id="rId3">
                  <a:extLst>
                    <a:ext uri="{A12FA001-AC4F-418D-AE19-62706E023703}">
                      <ahyp:hlinkClr xmlns:ahyp="http://schemas.microsoft.com/office/drawing/2018/hyperlinkcolor" val="tx"/>
                    </a:ext>
                  </a:extLst>
                </a:hlinkClick>
              </a:rPr>
              <a:t>www.banquedesterritoires.fr</a:t>
            </a:r>
            <a:r>
              <a:rPr lang="fr-FR" i="0"/>
              <a:t>, espace Territoires Conseils, Service de renseignements juridiques et financiers – rubrique Contact</a:t>
            </a:r>
            <a:endParaRPr/>
          </a:p>
          <a:p>
            <a:pPr marL="0" lvl="0" indent="0" algn="just" rtl="0">
              <a:lnSpc>
                <a:spcPct val="100000"/>
              </a:lnSpc>
              <a:spcBef>
                <a:spcPts val="1200"/>
              </a:spcBef>
              <a:spcAft>
                <a:spcPts val="0"/>
              </a:spcAft>
              <a:buClr>
                <a:schemeClr val="dk2"/>
              </a:buClr>
              <a:buSzPts val="1800"/>
              <a:buNone/>
            </a:pPr>
            <a:endParaRPr i="0"/>
          </a:p>
          <a:p>
            <a:pPr marL="0" lvl="0" indent="-114300" algn="just" rtl="0">
              <a:lnSpc>
                <a:spcPct val="100000"/>
              </a:lnSpc>
              <a:spcBef>
                <a:spcPts val="1200"/>
              </a:spcBef>
              <a:spcAft>
                <a:spcPts val="0"/>
              </a:spcAft>
              <a:buClr>
                <a:schemeClr val="dk2"/>
              </a:buClr>
              <a:buSzPts val="1800"/>
              <a:buFont typeface="Noto Sans Symbols"/>
              <a:buChar char="⮚"/>
            </a:pPr>
            <a:r>
              <a:rPr lang="fr-FR" i="0"/>
              <a:t> Retrouvez également toutes nos ressources dans un dossier spécial </a:t>
            </a:r>
            <a:r>
              <a:rPr lang="fr-FR" b="1" i="0">
                <a:solidFill>
                  <a:srgbClr val="423A36"/>
                </a:solidFill>
              </a:rPr>
              <a:t>« Nouveaux élus : nos outils » sur notre plateforme numérique : </a:t>
            </a:r>
            <a:r>
              <a:rPr lang="fr-FR" i="0" u="sng">
                <a:solidFill>
                  <a:schemeClr val="dk1"/>
                </a:solidFill>
                <a:hlinkClick r:id="rId4">
                  <a:extLst>
                    <a:ext uri="{A12FA001-AC4F-418D-AE19-62706E023703}">
                      <ahyp:hlinkClr xmlns:ahyp="http://schemas.microsoft.com/office/drawing/2018/hyperlinkcolor" val="tx"/>
                    </a:ext>
                  </a:extLst>
                </a:hlinkClick>
              </a:rPr>
              <a:t>https://www.banquedesterritoires.fr/municipales-2020</a:t>
            </a:r>
            <a:r>
              <a:rPr lang="fr-FR" i="0">
                <a:solidFill>
                  <a:schemeClr val="dk1"/>
                </a:solidFill>
              </a:rPr>
              <a:t> </a:t>
            </a:r>
            <a:r>
              <a:rPr lang="fr-FR" i="0"/>
              <a:t>(notes juridiques, visioconférences, questions-réponses….)</a:t>
            </a:r>
            <a:endParaRPr/>
          </a:p>
          <a:p>
            <a:pPr marL="0" lvl="0" indent="0" algn="just" rtl="0">
              <a:lnSpc>
                <a:spcPct val="100000"/>
              </a:lnSpc>
              <a:spcBef>
                <a:spcPts val="1200"/>
              </a:spcBef>
              <a:spcAft>
                <a:spcPts val="0"/>
              </a:spcAft>
              <a:buClr>
                <a:schemeClr val="dk2"/>
              </a:buClr>
              <a:buSzPts val="1800"/>
              <a:buNone/>
            </a:pPr>
            <a:endParaRPr/>
          </a:p>
          <a:p>
            <a:pPr marL="0" lvl="0" indent="0" algn="just" rtl="0">
              <a:lnSpc>
                <a:spcPct val="100000"/>
              </a:lnSpc>
              <a:spcBef>
                <a:spcPts val="1200"/>
              </a:spcBef>
              <a:spcAft>
                <a:spcPts val="0"/>
              </a:spcAft>
              <a:buClr>
                <a:schemeClr val="dk2"/>
              </a:buClr>
              <a:buSzPts val="1400"/>
              <a:buNone/>
            </a:pPr>
            <a:r>
              <a:rPr lang="fr-FR" sz="1400"/>
              <a:t>* Dans le cadre des missions d’intérêt général de la Caisse des Dépôts, ce service de renseignements est accessible gratuitement à toutes les communes de moins de 20 000 habitants, toutes les communes nouvelles et les intercommunalités sans limite de taille.</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757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0BEF8C34-F76F-8D4E-8A6A-F06897B8DC72}"/>
              </a:ext>
            </a:extLst>
          </p:cNvPr>
          <p:cNvSpPr>
            <a:spLocks noGrp="1"/>
          </p:cNvSpPr>
          <p:nvPr>
            <p:ph type="ftr" sz="quarter" idx="11"/>
          </p:nvPr>
        </p:nvSpPr>
        <p:spPr/>
        <p:txBody>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4" name="Espace réservé du numéro de diapositive 3">
            <a:extLst>
              <a:ext uri="{FF2B5EF4-FFF2-40B4-BE49-F238E27FC236}">
                <a16:creationId xmlns:a16="http://schemas.microsoft.com/office/drawing/2014/main" id="{766FA6F4-9CBC-B849-A645-8E1584F5E5E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F67EF60-D3B0-409C-88CD-C39F952AE724}" type="slidenum">
              <a:rPr kumimoji="0" lang="fr-FR" sz="1100" b="1" i="0" u="none" strike="noStrike" kern="1200" cap="none" spc="0" normalizeH="0" baseline="0" noProof="0" smtClean="0">
                <a:ln>
                  <a:noFill/>
                </a:ln>
                <a:solidFill>
                  <a:srgbClr val="E5281D"/>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fr-FR" sz="1100" b="1" i="0" u="none" strike="noStrike" kern="1200" cap="none" spc="0" normalizeH="0" baseline="0" noProof="0">
              <a:ln>
                <a:noFill/>
              </a:ln>
              <a:solidFill>
                <a:srgbClr val="E5281D"/>
              </a:solidFill>
              <a:effectLst/>
              <a:uLnTx/>
              <a:uFillTx/>
              <a:latin typeface="Arial" panose="020B0604020202020204"/>
              <a:ea typeface="+mn-ea"/>
              <a:cs typeface="+mn-cs"/>
            </a:endParaRPr>
          </a:p>
        </p:txBody>
      </p:sp>
      <p:sp>
        <p:nvSpPr>
          <p:cNvPr id="10" name="Titre 9">
            <a:extLst>
              <a:ext uri="{FF2B5EF4-FFF2-40B4-BE49-F238E27FC236}">
                <a16:creationId xmlns:a16="http://schemas.microsoft.com/office/drawing/2014/main" id="{F8AFC203-5FE0-884A-BB56-93BD312E5FE9}"/>
              </a:ext>
            </a:extLst>
          </p:cNvPr>
          <p:cNvSpPr>
            <a:spLocks noGrp="1"/>
          </p:cNvSpPr>
          <p:nvPr>
            <p:ph type="title"/>
          </p:nvPr>
        </p:nvSpPr>
        <p:spPr/>
        <p:txBody>
          <a:bodyPr/>
          <a:lstStyle/>
          <a:p>
            <a:r>
              <a:rPr lang="fr-FR" dirty="0"/>
              <a:t>Le premier volet d’un triptyque</a:t>
            </a:r>
            <a:endParaRPr lang="fr-GB" dirty="0"/>
          </a:p>
        </p:txBody>
      </p:sp>
      <p:sp>
        <p:nvSpPr>
          <p:cNvPr id="12" name="Espace réservé du texte 11">
            <a:extLst>
              <a:ext uri="{FF2B5EF4-FFF2-40B4-BE49-F238E27FC236}">
                <a16:creationId xmlns:a16="http://schemas.microsoft.com/office/drawing/2014/main" id="{4075A71F-49F7-4D4A-91B8-D14585485A48}"/>
              </a:ext>
            </a:extLst>
          </p:cNvPr>
          <p:cNvSpPr>
            <a:spLocks noGrp="1"/>
          </p:cNvSpPr>
          <p:nvPr>
            <p:ph type="body" sz="quarter" idx="14"/>
          </p:nvPr>
        </p:nvSpPr>
        <p:spPr>
          <a:xfrm>
            <a:off x="829583" y="1082278"/>
            <a:ext cx="10698187" cy="5040320"/>
          </a:xfrm>
        </p:spPr>
        <p:txBody>
          <a:bodyPr/>
          <a:lstStyle/>
          <a:p>
            <a:pPr algn="just"/>
            <a:r>
              <a:rPr lang="fr-FR" sz="1600" dirty="0"/>
              <a:t>Les énergies renouvelables, qu’elles soient électriques ou thermiques, représentent aujourd’hui environ 15% de la consommation énergétique finale des Français. La part d’énergies fossiles correspond aux deux tiers, et 20% est issue du parc nucléaire. Le Président de la République, le 10 février 2022, s’est donné pour ambition à horizon 2050 de multiplier par 10 la production d’énergie solaire, par 2 la production d’éoliennes terrestres et de réaliser 50 parcs éoliens en mer. </a:t>
            </a:r>
          </a:p>
          <a:p>
            <a:pPr algn="just"/>
            <a:r>
              <a:rPr lang="fr-FR" sz="1600" dirty="0"/>
              <a:t>Dans un contexte de réchauffement climatique, de fin de durée de vie de 26 réacteurs nucléaires sur 56 à moyen terme, et de nécessité de production accrue d’électricité (+ 60% en 2050) pour répondre aux politiques de transition énergétique, le Gouvernement a présenté un projet de loi en septembre 2022, qui a été adopté le 7 février 2023. </a:t>
            </a:r>
          </a:p>
          <a:p>
            <a:pPr marL="285750" indent="-285750" algn="just">
              <a:buFont typeface="Wingdings" panose="05000000000000000000" pitchFamily="2" charset="2"/>
              <a:buChar char="Ø"/>
            </a:pPr>
            <a:r>
              <a:rPr lang="fr-FR" b="1" dirty="0"/>
              <a:t>La loi n° 2023-175 du 10 mars 2023, relative à l’accélération de la production d’énergies renouvelables, dite loi « </a:t>
            </a:r>
            <a:r>
              <a:rPr lang="fr-FR" b="1" dirty="0" err="1"/>
              <a:t>EnR</a:t>
            </a:r>
            <a:r>
              <a:rPr lang="fr-FR" b="1" dirty="0"/>
              <a:t> », </a:t>
            </a:r>
            <a:r>
              <a:rPr lang="fr-FR" dirty="0"/>
              <a:t>s’articule autour de quatre axes : simplification, planification, mobilisation de terrains déjà artificialisés et partage de la valeur. </a:t>
            </a:r>
            <a:endParaRPr lang="fr-GB" dirty="0"/>
          </a:p>
          <a:p>
            <a:pPr algn="just"/>
            <a:r>
              <a:rPr lang="fr-FR" i="0" dirty="0"/>
              <a:t>Il s’agit du premier texte d’urgence de ce mandat; le deuxième texte est en cours d’examen au Parlement : il vise à accélérer les procédures de construction de nouvelles installations nucléaires. Enfin, l</a:t>
            </a:r>
            <a:r>
              <a:rPr lang="fr-FR" b="0" i="0" dirty="0">
                <a:effectLst/>
              </a:rPr>
              <a:t>’avenir du mix énergétique à l'horizon 2050 doit être débattu au Parlement en 2023 lors de la prochaine loi de programmation Énergie-Climat.</a:t>
            </a:r>
            <a:endParaRPr lang="fr-FR" i="0" dirty="0"/>
          </a:p>
          <a:p>
            <a:pPr algn="just"/>
            <a:r>
              <a:rPr lang="fr-FR" i="0" u="sng" dirty="0"/>
              <a:t>A noter </a:t>
            </a:r>
            <a:r>
              <a:rPr lang="fr-FR" i="0" dirty="0"/>
              <a:t>: cette loi s’inscrit dans le cadre juridique fixé par </a:t>
            </a:r>
            <a:r>
              <a:rPr lang="fr-FR" b="1" i="0" dirty="0"/>
              <a:t>le règlement européen (UE) 2022/2577 du Conseil du 22 décembre 2022</a:t>
            </a:r>
            <a:r>
              <a:rPr lang="fr-FR" i="0" dirty="0"/>
              <a:t> établissant un cadre en vue d’accélérer le déploiement des </a:t>
            </a:r>
            <a:r>
              <a:rPr lang="fr-FR" i="0" dirty="0" err="1"/>
              <a:t>EnR</a:t>
            </a:r>
            <a:r>
              <a:rPr lang="fr-FR" i="0" dirty="0"/>
              <a:t>. </a:t>
            </a:r>
            <a:endParaRPr lang="fr-FR" b="1"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1335502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0BEF8C34-F76F-8D4E-8A6A-F06897B8DC72}"/>
              </a:ext>
            </a:extLst>
          </p:cNvPr>
          <p:cNvSpPr>
            <a:spLocks noGrp="1"/>
          </p:cNvSpPr>
          <p:nvPr>
            <p:ph type="ftr" sz="quarter" idx="11"/>
          </p:nvPr>
        </p:nvSpPr>
        <p:spPr/>
        <p:txBody>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4" name="Espace réservé du numéro de diapositive 3">
            <a:extLst>
              <a:ext uri="{FF2B5EF4-FFF2-40B4-BE49-F238E27FC236}">
                <a16:creationId xmlns:a16="http://schemas.microsoft.com/office/drawing/2014/main" id="{766FA6F4-9CBC-B849-A645-8E1584F5E5E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F67EF60-D3B0-409C-88CD-C39F952AE724}" type="slidenum">
              <a:rPr kumimoji="0" lang="fr-FR" sz="1100" b="1" i="0" u="none" strike="noStrike" kern="1200" cap="none" spc="0" normalizeH="0" baseline="0" noProof="0" smtClean="0">
                <a:ln>
                  <a:noFill/>
                </a:ln>
                <a:solidFill>
                  <a:srgbClr val="E5281D"/>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fr-FR" sz="1100" b="1" i="0" u="none" strike="noStrike" kern="1200" cap="none" spc="0" normalizeH="0" baseline="0" noProof="0">
              <a:ln>
                <a:noFill/>
              </a:ln>
              <a:solidFill>
                <a:srgbClr val="E5281D"/>
              </a:solidFill>
              <a:effectLst/>
              <a:uLnTx/>
              <a:uFillTx/>
              <a:latin typeface="Arial" panose="020B0604020202020204"/>
              <a:ea typeface="+mn-ea"/>
              <a:cs typeface="+mn-cs"/>
            </a:endParaRPr>
          </a:p>
        </p:txBody>
      </p:sp>
      <p:sp>
        <p:nvSpPr>
          <p:cNvPr id="10" name="Titre 9">
            <a:extLst>
              <a:ext uri="{FF2B5EF4-FFF2-40B4-BE49-F238E27FC236}">
                <a16:creationId xmlns:a16="http://schemas.microsoft.com/office/drawing/2014/main" id="{F8AFC203-5FE0-884A-BB56-93BD312E5FE9}"/>
              </a:ext>
            </a:extLst>
          </p:cNvPr>
          <p:cNvSpPr>
            <a:spLocks noGrp="1"/>
          </p:cNvSpPr>
          <p:nvPr>
            <p:ph type="title"/>
          </p:nvPr>
        </p:nvSpPr>
        <p:spPr/>
        <p:txBody>
          <a:bodyPr/>
          <a:lstStyle/>
          <a:p>
            <a:r>
              <a:rPr lang="fr-FR" dirty="0"/>
              <a:t>Un cadre européen</a:t>
            </a:r>
            <a:endParaRPr lang="fr-GB" dirty="0"/>
          </a:p>
        </p:txBody>
      </p:sp>
      <p:sp>
        <p:nvSpPr>
          <p:cNvPr id="12" name="Espace réservé du texte 11">
            <a:extLst>
              <a:ext uri="{FF2B5EF4-FFF2-40B4-BE49-F238E27FC236}">
                <a16:creationId xmlns:a16="http://schemas.microsoft.com/office/drawing/2014/main" id="{4075A71F-49F7-4D4A-91B8-D14585485A48}"/>
              </a:ext>
            </a:extLst>
          </p:cNvPr>
          <p:cNvSpPr>
            <a:spLocks noGrp="1"/>
          </p:cNvSpPr>
          <p:nvPr>
            <p:ph type="body" sz="quarter" idx="14"/>
          </p:nvPr>
        </p:nvSpPr>
        <p:spPr>
          <a:xfrm>
            <a:off x="829583" y="1082278"/>
            <a:ext cx="10698187" cy="5040320"/>
          </a:xfrm>
        </p:spPr>
        <p:txBody>
          <a:bodyPr/>
          <a:lstStyle/>
          <a:p>
            <a:pPr algn="just"/>
            <a:r>
              <a:rPr lang="fr-FR" sz="1400" i="0" dirty="0"/>
              <a:t>Ce règlement européen s’inscrit lui-même dans le cadre du plan énergétique européen </a:t>
            </a:r>
            <a:r>
              <a:rPr lang="fr-FR" sz="1400" i="0" dirty="0" err="1"/>
              <a:t>REPower</a:t>
            </a:r>
            <a:r>
              <a:rPr lang="fr-FR" sz="1400" i="0" dirty="0"/>
              <a:t> EU, qui comporte un volet « accélération du déploiement des </a:t>
            </a:r>
            <a:r>
              <a:rPr lang="fr-FR" sz="1400" i="0" dirty="0" err="1"/>
              <a:t>EnR</a:t>
            </a:r>
            <a:r>
              <a:rPr lang="fr-FR" sz="1400" i="0" dirty="0"/>
              <a:t> ». La commission européenne </a:t>
            </a:r>
            <a:r>
              <a:rPr lang="fr-FR" sz="1400" b="0" i="0" dirty="0">
                <a:effectLst/>
                <a:latin typeface="Arial" panose="020B0604020202020204" pitchFamily="34" charset="0"/>
              </a:rPr>
              <a:t>propose </a:t>
            </a:r>
            <a:r>
              <a:rPr lang="fr-FR" sz="1400" b="1" i="0" dirty="0">
                <a:effectLst/>
                <a:latin typeface="Arial" panose="020B0604020202020204" pitchFamily="34" charset="0"/>
              </a:rPr>
              <a:t>de porter de 40 % à 45 % le grand objectif pour 2030 en matière d'énergies renouvelables</a:t>
            </a:r>
            <a:r>
              <a:rPr lang="fr-FR" sz="1400" b="0" i="0" dirty="0">
                <a:effectLst/>
                <a:latin typeface="Arial" panose="020B0604020202020204" pitchFamily="34" charset="0"/>
              </a:rPr>
              <a:t> dans le cadre du paquet «Ajustement à l'objectif 55» (objectif de réduction des émissions nettes de gaz à effet de serre d’au moins 55% à horizon 2030) :</a:t>
            </a:r>
          </a:p>
          <a:p>
            <a:pPr marL="285750" indent="-285750" algn="just">
              <a:buFont typeface="Wingdings" panose="05000000000000000000" pitchFamily="2" charset="2"/>
              <a:buChar char="q"/>
            </a:pPr>
            <a:r>
              <a:rPr lang="fr-FR" sz="1400" b="0" i="0" dirty="0">
                <a:effectLst/>
                <a:latin typeface="Arial" panose="020B0604020202020204" pitchFamily="34" charset="0"/>
              </a:rPr>
              <a:t>Une </a:t>
            </a:r>
            <a:r>
              <a:rPr lang="fr-FR" sz="1400" b="1" i="0" u="sng" dirty="0">
                <a:effectLst/>
                <a:latin typeface="Arial" panose="020B0604020202020204" pitchFamily="34" charset="0"/>
                <a:hlinkClick r:id="rId2">
                  <a:extLst>
                    <a:ext uri="{A12FA001-AC4F-418D-AE19-62706E023703}">
                      <ahyp:hlinkClr xmlns:ahyp="http://schemas.microsoft.com/office/drawing/2018/hyperlinkcolor" val="tx"/>
                    </a:ext>
                  </a:extLst>
                </a:hlinkClick>
              </a:rPr>
              <a:t>stratégie spécifique de l'UE en matière d'énergie solaire</a:t>
            </a:r>
            <a:r>
              <a:rPr lang="fr-FR" sz="1400" b="0" i="0" u="sng" dirty="0">
                <a:effectLst/>
                <a:latin typeface="Arial" panose="020B0604020202020204" pitchFamily="34" charset="0"/>
              </a:rPr>
              <a:t> </a:t>
            </a:r>
            <a:r>
              <a:rPr lang="fr-FR" sz="1400" b="0" i="0" dirty="0">
                <a:effectLst/>
                <a:latin typeface="Arial" panose="020B0604020202020204" pitchFamily="34" charset="0"/>
              </a:rPr>
              <a:t>visant à </a:t>
            </a:r>
            <a:r>
              <a:rPr lang="fr-FR" sz="1400" b="1" i="0" dirty="0">
                <a:effectLst/>
                <a:latin typeface="Arial" panose="020B0604020202020204" pitchFamily="34" charset="0"/>
              </a:rPr>
              <a:t>doubler la capacité solaire photovoltaïque</a:t>
            </a:r>
            <a:r>
              <a:rPr lang="fr-FR" sz="1400" b="0" i="0" dirty="0">
                <a:effectLst/>
                <a:latin typeface="Arial" panose="020B0604020202020204" pitchFamily="34" charset="0"/>
              </a:rPr>
              <a:t> d'ici à 2025 et à installer 600 GW de capacités de production d'ici à 2030.</a:t>
            </a:r>
          </a:p>
          <a:p>
            <a:pPr marL="285750" indent="-285750" algn="just">
              <a:buFont typeface="Wingdings" panose="05000000000000000000" pitchFamily="2" charset="2"/>
              <a:buChar char="q"/>
            </a:pPr>
            <a:r>
              <a:rPr lang="fr-FR" sz="1400" b="0" i="0" dirty="0">
                <a:effectLst/>
                <a:latin typeface="Arial" panose="020B0604020202020204" pitchFamily="34" charset="0"/>
              </a:rPr>
              <a:t>Une </a:t>
            </a:r>
            <a:r>
              <a:rPr lang="fr-FR" sz="1400" b="1" i="0" dirty="0">
                <a:effectLst/>
                <a:latin typeface="Arial" panose="020B0604020202020204" pitchFamily="34" charset="0"/>
              </a:rPr>
              <a:t>initiative sur les toitures solaires</a:t>
            </a:r>
            <a:r>
              <a:rPr lang="fr-FR" sz="1400" b="0" i="0" dirty="0">
                <a:effectLst/>
                <a:latin typeface="Arial" panose="020B0604020202020204" pitchFamily="34" charset="0"/>
              </a:rPr>
              <a:t> assortie d'une </a:t>
            </a:r>
            <a:r>
              <a:rPr lang="fr-FR" sz="1400" b="1" i="0" dirty="0">
                <a:effectLst/>
                <a:latin typeface="Arial" panose="020B0604020202020204" pitchFamily="34" charset="0"/>
              </a:rPr>
              <a:t>obligation légale progressive d'installer des panneaux solaires</a:t>
            </a:r>
            <a:r>
              <a:rPr lang="fr-FR" sz="1400" b="0" i="0" dirty="0">
                <a:effectLst/>
                <a:latin typeface="Arial" panose="020B0604020202020204" pitchFamily="34" charset="0"/>
              </a:rPr>
              <a:t> sur les nouveaux bâtiments publics et commerciaux et sur les nouveaux bâtiments résidentiels</a:t>
            </a:r>
            <a:endParaRPr lang="fr-FR" sz="1400" i="0" dirty="0">
              <a:latin typeface="Arial" panose="020B0604020202020204" pitchFamily="34" charset="0"/>
            </a:endParaRPr>
          </a:p>
          <a:p>
            <a:pPr marL="285750" indent="-285750" algn="just">
              <a:buFont typeface="Wingdings" panose="05000000000000000000" pitchFamily="2" charset="2"/>
              <a:buChar char="q"/>
            </a:pPr>
            <a:r>
              <a:rPr lang="fr-FR" sz="1400" b="0" i="0" dirty="0">
                <a:effectLst/>
                <a:latin typeface="Arial" panose="020B0604020202020204" pitchFamily="34" charset="0"/>
              </a:rPr>
              <a:t>Le </a:t>
            </a:r>
            <a:r>
              <a:rPr lang="fr-FR" sz="1400" b="1" i="0" dirty="0">
                <a:effectLst/>
                <a:latin typeface="Arial" panose="020B0604020202020204" pitchFamily="34" charset="0"/>
              </a:rPr>
              <a:t>doublement du rythme de déploiement des pompes à chaleur</a:t>
            </a:r>
            <a:r>
              <a:rPr lang="fr-FR" sz="1400" b="0" i="0" dirty="0">
                <a:effectLst/>
                <a:latin typeface="Arial" panose="020B0604020202020204" pitchFamily="34" charset="0"/>
              </a:rPr>
              <a:t> et des mesures visant à intégrer l'énergie géothermique et solaire thermique dans des systèmes de chauffage urbains et collectifs modernisés.</a:t>
            </a:r>
          </a:p>
          <a:p>
            <a:pPr marL="285750" indent="-285750" algn="just">
              <a:buFont typeface="Wingdings" panose="05000000000000000000" pitchFamily="2" charset="2"/>
              <a:buChar char="q"/>
            </a:pPr>
            <a:r>
              <a:rPr lang="fr-FR" sz="1400" b="0" i="0" dirty="0">
                <a:effectLst/>
                <a:latin typeface="Arial" panose="020B0604020202020204" pitchFamily="34" charset="0"/>
              </a:rPr>
              <a:t>Une </a:t>
            </a:r>
            <a:r>
              <a:rPr lang="fr-FR" sz="1400" i="0" dirty="0">
                <a:latin typeface="Arial" panose="020B0604020202020204" pitchFamily="34" charset="0"/>
              </a:rPr>
              <a:t>recommandation </a:t>
            </a:r>
            <a:r>
              <a:rPr lang="fr-FR" sz="1400" b="0" i="0" dirty="0">
                <a:effectLst/>
                <a:latin typeface="Arial" panose="020B0604020202020204" pitchFamily="34" charset="0"/>
              </a:rPr>
              <a:t>visant à </a:t>
            </a:r>
            <a:r>
              <a:rPr lang="fr-FR" sz="1400" b="1" i="0" dirty="0">
                <a:effectLst/>
                <a:latin typeface="Arial" panose="020B0604020202020204" pitchFamily="34" charset="0"/>
              </a:rPr>
              <a:t>lutter contre la lenteur et la complexité des procédures d'octroi de permis pour les grands projets dans le domaine des énergies renouvelables</a:t>
            </a:r>
            <a:r>
              <a:rPr lang="fr-FR" sz="1400" b="0" i="0" dirty="0">
                <a:effectLst/>
                <a:latin typeface="Arial" panose="020B0604020202020204" pitchFamily="34" charset="0"/>
              </a:rPr>
              <a:t> et une </a:t>
            </a:r>
            <a:r>
              <a:rPr lang="fr-FR" sz="1400" b="0" i="0" dirty="0">
                <a:effectLst/>
                <a:latin typeface="Arial" panose="020B0604020202020204" pitchFamily="34" charset="0"/>
                <a:hlinkClick r:id="rId3">
                  <a:extLst>
                    <a:ext uri="{A12FA001-AC4F-418D-AE19-62706E023703}">
                      <ahyp:hlinkClr xmlns:ahyp="http://schemas.microsoft.com/office/drawing/2018/hyperlinkcolor" val="tx"/>
                    </a:ext>
                  </a:extLst>
                </a:hlinkClick>
              </a:rPr>
              <a:t>modification ciblée</a:t>
            </a:r>
            <a:r>
              <a:rPr lang="fr-FR" sz="1400" b="0" i="0" dirty="0">
                <a:effectLst/>
                <a:latin typeface="Arial" panose="020B0604020202020204" pitchFamily="34" charset="0"/>
              </a:rPr>
              <a:t> de la directive sur les énergies renouvelables pour reconnaître les énergies renouvelables comme relevant </a:t>
            </a:r>
            <a:r>
              <a:rPr lang="fr-FR" sz="1400" b="1" i="0" u="sng" dirty="0">
                <a:effectLst/>
                <a:latin typeface="Arial" panose="020B0604020202020204" pitchFamily="34" charset="0"/>
              </a:rPr>
              <a:t>d'un intérêt public supérieur</a:t>
            </a:r>
            <a:r>
              <a:rPr lang="fr-FR" sz="1400" b="0" i="0" dirty="0">
                <a:effectLst/>
                <a:latin typeface="Arial" panose="020B0604020202020204" pitchFamily="34" charset="0"/>
              </a:rPr>
              <a:t>. Les États devraient mettre en place des </a:t>
            </a:r>
            <a:r>
              <a:rPr lang="fr-FR" sz="1400" b="1" i="0" u="sng" dirty="0">
                <a:effectLst/>
                <a:latin typeface="Arial" panose="020B0604020202020204" pitchFamily="34" charset="0"/>
              </a:rPr>
              <a:t>«zones propices au déploiement des énergies renouvelables»</a:t>
            </a:r>
            <a:r>
              <a:rPr lang="fr-FR" sz="1400" b="0" i="0" u="sng" dirty="0">
                <a:effectLst/>
                <a:latin typeface="Arial" panose="020B0604020202020204" pitchFamily="34" charset="0"/>
              </a:rPr>
              <a:t>, </a:t>
            </a:r>
            <a:r>
              <a:rPr lang="fr-FR" sz="1400" b="0" i="0" dirty="0">
                <a:effectLst/>
                <a:latin typeface="Arial" panose="020B0604020202020204" pitchFamily="34" charset="0"/>
              </a:rPr>
              <a:t>là où les risques environnementaux sont moindres. </a:t>
            </a:r>
          </a:p>
          <a:p>
            <a:pPr marL="285750" indent="-285750" algn="just">
              <a:buFont typeface="Wingdings" panose="05000000000000000000" pitchFamily="2" charset="2"/>
              <a:buChar char="q"/>
            </a:pPr>
            <a:r>
              <a:rPr lang="fr-FR" sz="1400" b="1" i="0" dirty="0">
                <a:effectLst/>
                <a:latin typeface="Arial" panose="020B0604020202020204" pitchFamily="34" charset="0"/>
              </a:rPr>
              <a:t>La fixation d'un objectif de 10 millions de tonnes de production interne d'hydrogène renouvelable</a:t>
            </a:r>
            <a:r>
              <a:rPr lang="fr-FR" sz="1400" b="0" i="0" dirty="0">
                <a:effectLst/>
                <a:latin typeface="Arial" panose="020B0604020202020204" pitchFamily="34" charset="0"/>
              </a:rPr>
              <a:t> et de 10 millions de tonnes d'importations d'ici à 2030.</a:t>
            </a:r>
          </a:p>
          <a:p>
            <a:pPr marL="285750" indent="-285750" algn="just">
              <a:buFont typeface="Wingdings" panose="05000000000000000000" pitchFamily="2" charset="2"/>
              <a:buChar char="q"/>
            </a:pPr>
            <a:r>
              <a:rPr lang="fr-FR" sz="1400" b="0" i="0" dirty="0">
                <a:effectLst/>
                <a:latin typeface="Arial" panose="020B0604020202020204" pitchFamily="34" charset="0"/>
              </a:rPr>
              <a:t>Un </a:t>
            </a:r>
            <a:r>
              <a:rPr lang="fr-FR" sz="1400" b="1" i="0" dirty="0">
                <a:effectLst/>
                <a:latin typeface="Arial" panose="020B0604020202020204" pitchFamily="34" charset="0"/>
                <a:hlinkClick r:id="rId4">
                  <a:extLst>
                    <a:ext uri="{A12FA001-AC4F-418D-AE19-62706E023703}">
                      <ahyp:hlinkClr xmlns:ahyp="http://schemas.microsoft.com/office/drawing/2018/hyperlinkcolor" val="tx"/>
                    </a:ext>
                  </a:extLst>
                </a:hlinkClick>
              </a:rPr>
              <a:t>plan d'action pour le biométhane</a:t>
            </a:r>
            <a:r>
              <a:rPr lang="fr-FR" sz="1400" b="0" i="0" dirty="0">
                <a:effectLst/>
                <a:latin typeface="Arial" panose="020B0604020202020204" pitchFamily="34" charset="0"/>
              </a:rPr>
              <a:t> définit des outils tels qu'un nouveau partenariat industriel pour le biométhane et des incitations financières visant à porter la production à 35 milliards de m³ d'ici à 2030, y compris dans le cadre de la PAC. </a:t>
            </a:r>
          </a:p>
          <a:p>
            <a:pPr algn="just"/>
            <a:r>
              <a:rPr lang="fr-FR" sz="1400" i="0" dirty="0">
                <a:latin typeface="Arial" panose="020B0604020202020204" pitchFamily="34" charset="0"/>
              </a:rPr>
              <a:t>Source : https://ec.europa.eu/commission/presscorner/detail/fr/IP_22_3131</a:t>
            </a:r>
            <a:endParaRPr lang="fr-FR" sz="1400" b="0" i="0" dirty="0">
              <a:effectLst/>
              <a:latin typeface="Arial" panose="020B0604020202020204" pitchFamily="34" charset="0"/>
            </a:endParaRPr>
          </a:p>
          <a:p>
            <a:pPr marL="285750" indent="-285750" algn="just">
              <a:buFont typeface="Wingdings" panose="05000000000000000000" pitchFamily="2" charset="2"/>
              <a:buChar char="q"/>
            </a:pPr>
            <a:endParaRPr lang="fr-FR" sz="1400" i="0" dirty="0">
              <a:solidFill>
                <a:srgbClr val="000000"/>
              </a:solidFill>
              <a:latin typeface="Arial" panose="020B0604020202020204" pitchFamily="34" charset="0"/>
            </a:endParaRPr>
          </a:p>
          <a:p>
            <a:pPr marL="285750" indent="-285750" algn="just">
              <a:buFont typeface="Wingdings" panose="05000000000000000000" pitchFamily="2" charset="2"/>
              <a:buChar char="q"/>
            </a:pPr>
            <a:endParaRPr lang="fr-FR" sz="1400" i="0" dirty="0">
              <a:solidFill>
                <a:srgbClr val="333333"/>
              </a:solidFill>
              <a:effectLst/>
            </a:endParaRPr>
          </a:p>
          <a:p>
            <a:pPr algn="just"/>
            <a:endParaRPr lang="fr-GB" i="0" dirty="0"/>
          </a:p>
        </p:txBody>
      </p:sp>
    </p:spTree>
    <p:extLst>
      <p:ext uri="{BB962C8B-B14F-4D97-AF65-F5344CB8AC3E}">
        <p14:creationId xmlns:p14="http://schemas.microsoft.com/office/powerpoint/2010/main" val="3672711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0BEF8C34-F76F-8D4E-8A6A-F06897B8DC72}"/>
              </a:ext>
            </a:extLst>
          </p:cNvPr>
          <p:cNvSpPr>
            <a:spLocks noGrp="1"/>
          </p:cNvSpPr>
          <p:nvPr>
            <p:ph type="ftr" sz="quarter" idx="11"/>
          </p:nvPr>
        </p:nvSpPr>
        <p:spPr/>
        <p:txBody>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4" name="Espace réservé du numéro de diapositive 3">
            <a:extLst>
              <a:ext uri="{FF2B5EF4-FFF2-40B4-BE49-F238E27FC236}">
                <a16:creationId xmlns:a16="http://schemas.microsoft.com/office/drawing/2014/main" id="{766FA6F4-9CBC-B849-A645-8E1584F5E5E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F67EF60-D3B0-409C-88CD-C39F952AE724}" type="slidenum">
              <a:rPr kumimoji="0" lang="fr-FR" sz="1100" b="1" i="0" u="none" strike="noStrike" kern="1200" cap="none" spc="0" normalizeH="0" baseline="0" noProof="0" smtClean="0">
                <a:ln>
                  <a:noFill/>
                </a:ln>
                <a:solidFill>
                  <a:srgbClr val="E5281D"/>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fr-FR" sz="1100" b="1" i="0" u="none" strike="noStrike" kern="1200" cap="none" spc="0" normalizeH="0" baseline="0" noProof="0">
              <a:ln>
                <a:noFill/>
              </a:ln>
              <a:solidFill>
                <a:srgbClr val="E5281D"/>
              </a:solidFill>
              <a:effectLst/>
              <a:uLnTx/>
              <a:uFillTx/>
              <a:latin typeface="Arial" panose="020B0604020202020204"/>
              <a:ea typeface="+mn-ea"/>
              <a:cs typeface="+mn-cs"/>
            </a:endParaRPr>
          </a:p>
        </p:txBody>
      </p:sp>
      <p:sp>
        <p:nvSpPr>
          <p:cNvPr id="10" name="Titre 9">
            <a:extLst>
              <a:ext uri="{FF2B5EF4-FFF2-40B4-BE49-F238E27FC236}">
                <a16:creationId xmlns:a16="http://schemas.microsoft.com/office/drawing/2014/main" id="{F8AFC203-5FE0-884A-BB56-93BD312E5FE9}"/>
              </a:ext>
            </a:extLst>
          </p:cNvPr>
          <p:cNvSpPr>
            <a:spLocks noGrp="1"/>
          </p:cNvSpPr>
          <p:nvPr>
            <p:ph type="title"/>
          </p:nvPr>
        </p:nvSpPr>
        <p:spPr/>
        <p:txBody>
          <a:bodyPr/>
          <a:lstStyle/>
          <a:p>
            <a:r>
              <a:rPr lang="fr-FR" dirty="0"/>
              <a:t>Une ambition affichée</a:t>
            </a:r>
            <a:endParaRPr lang="fr-GB" dirty="0"/>
          </a:p>
        </p:txBody>
      </p:sp>
      <p:sp>
        <p:nvSpPr>
          <p:cNvPr id="12" name="Espace réservé du texte 11">
            <a:extLst>
              <a:ext uri="{FF2B5EF4-FFF2-40B4-BE49-F238E27FC236}">
                <a16:creationId xmlns:a16="http://schemas.microsoft.com/office/drawing/2014/main" id="{4075A71F-49F7-4D4A-91B8-D14585485A48}"/>
              </a:ext>
            </a:extLst>
          </p:cNvPr>
          <p:cNvSpPr>
            <a:spLocks noGrp="1"/>
          </p:cNvSpPr>
          <p:nvPr>
            <p:ph type="body" sz="quarter" idx="14"/>
          </p:nvPr>
        </p:nvSpPr>
        <p:spPr>
          <a:xfrm>
            <a:off x="829583" y="1082278"/>
            <a:ext cx="10698187" cy="5040320"/>
          </a:xfrm>
        </p:spPr>
        <p:txBody>
          <a:bodyPr/>
          <a:lstStyle/>
          <a:p>
            <a:pPr algn="just"/>
            <a:r>
              <a:rPr lang="fr-FR" dirty="0"/>
              <a:t>Deux recours ont été introduits, à l’initiative de parlementaires, devant le Conseil constitutionnel. La Haute juridiction a, dans sa décision </a:t>
            </a:r>
            <a:r>
              <a:rPr lang="fr-FR" b="1" u="sng" dirty="0"/>
              <a:t>n° 2023-848 DC du 9 mars 2023</a:t>
            </a:r>
            <a:r>
              <a:rPr lang="fr-FR" dirty="0"/>
              <a:t>, pour l’essentiel entériné les principales mesures du texte, qui a été très sensiblement enrichi au fil des débats au Parlement. Seuls quelques cavaliers législatifs ont été censurés d’office. </a:t>
            </a:r>
          </a:p>
          <a:p>
            <a:pPr algn="just"/>
            <a:r>
              <a:rPr lang="fr-FR" i="0" dirty="0"/>
              <a:t>L’objectif central de cette loi, qui comporte un arsenal de mesures disparates, est de combler le retard dans le développement de la production d’énergie renouvelable par rapport à d’autres Etats européens. L’objectif qui avait été fixé par la loi du 17 août 2015 relative à la transition énergétique pour la croissance verte était de 23% de part des énergies renouvelables dans la consommation brute finale. Nous sommes aujourd’hui légèrement en-deçà (19% en 2020). </a:t>
            </a:r>
          </a:p>
          <a:p>
            <a:pPr algn="just"/>
            <a:r>
              <a:rPr lang="fr-FR" i="0" dirty="0"/>
              <a:t>Le texte a été profondément débattu et remanié à certains égards par rapport au projet présenté par la Ministre de la Transition énergétique, Madame </a:t>
            </a:r>
            <a:r>
              <a:rPr lang="fr-FR" i="0" dirty="0" err="1"/>
              <a:t>Pannier-Runacher</a:t>
            </a:r>
            <a:r>
              <a:rPr lang="fr-FR" i="0" dirty="0"/>
              <a:t>, à l’automne 2022. Certains amendements ont été toutefois rejetés, notamment le droit de véto des maires pour l’implantation de nouvelles éoliennes, auquel a été substitué un régime de planification des sols plus conforme aux souhaits du Gouvernement. </a:t>
            </a:r>
          </a:p>
          <a:p>
            <a:pPr algn="just"/>
            <a:r>
              <a:rPr lang="fr-FR" i="0" dirty="0"/>
              <a:t>Nous allons faire un état des lieux des principales dispositions de la loi intéressant en particulier les collectivités territoriales et leurs groupements. </a:t>
            </a:r>
          </a:p>
          <a:p>
            <a:pPr algn="just"/>
            <a:endParaRPr lang="fr-FR" i="0" dirty="0"/>
          </a:p>
          <a:p>
            <a:pPr algn="just"/>
            <a:endParaRPr lang="fr-GB" i="0" dirty="0"/>
          </a:p>
        </p:txBody>
      </p:sp>
    </p:spTree>
    <p:extLst>
      <p:ext uri="{BB962C8B-B14F-4D97-AF65-F5344CB8AC3E}">
        <p14:creationId xmlns:p14="http://schemas.microsoft.com/office/powerpoint/2010/main" val="2222990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re 14">
            <a:extLst>
              <a:ext uri="{FF2B5EF4-FFF2-40B4-BE49-F238E27FC236}">
                <a16:creationId xmlns:a16="http://schemas.microsoft.com/office/drawing/2014/main" id="{A5792DBF-53DE-3D4F-AB34-4350E747B6E4}"/>
              </a:ext>
            </a:extLst>
          </p:cNvPr>
          <p:cNvSpPr>
            <a:spLocks noGrp="1"/>
          </p:cNvSpPr>
          <p:nvPr>
            <p:ph type="ctrTitle"/>
          </p:nvPr>
        </p:nvSpPr>
        <p:spPr>
          <a:xfrm>
            <a:off x="3967903" y="3393193"/>
            <a:ext cx="4843568" cy="1260000"/>
          </a:xfrm>
        </p:spPr>
        <p:txBody>
          <a:bodyPr/>
          <a:lstStyle/>
          <a:p>
            <a:br>
              <a:rPr lang="fr-FR" dirty="0"/>
            </a:br>
            <a:br>
              <a:rPr lang="fr-FR" dirty="0"/>
            </a:br>
            <a:r>
              <a:rPr lang="fr-FR" dirty="0"/>
              <a:t>Mesures de simplification des procédures environnementales </a:t>
            </a:r>
            <a:endParaRPr lang="fr-GB" dirty="0"/>
          </a:p>
        </p:txBody>
      </p:sp>
      <p:sp>
        <p:nvSpPr>
          <p:cNvPr id="3" name="Espace réservé du texte 2">
            <a:extLst>
              <a:ext uri="{FF2B5EF4-FFF2-40B4-BE49-F238E27FC236}">
                <a16:creationId xmlns:a16="http://schemas.microsoft.com/office/drawing/2014/main" id="{CB00FD0B-FBF3-4772-8B78-5711198E6397}"/>
              </a:ext>
            </a:extLst>
          </p:cNvPr>
          <p:cNvSpPr>
            <a:spLocks noGrp="1"/>
          </p:cNvSpPr>
          <p:nvPr>
            <p:ph type="body" idx="1"/>
          </p:nvPr>
        </p:nvSpPr>
        <p:spPr>
          <a:prstGeom prst="rect">
            <a:avLst/>
          </a:prstGeom>
        </p:spPr>
        <p:txBody>
          <a:bodyPr/>
          <a:lstStyle/>
          <a:p>
            <a:r>
              <a:rPr lang="fr-FR"/>
              <a:t>02</a:t>
            </a:r>
            <a:endParaRPr lang="fr-FR" dirty="0"/>
          </a:p>
        </p:txBody>
      </p:sp>
    </p:spTree>
    <p:extLst>
      <p:ext uri="{BB962C8B-B14F-4D97-AF65-F5344CB8AC3E}">
        <p14:creationId xmlns:p14="http://schemas.microsoft.com/office/powerpoint/2010/main" val="2253430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0BEF8C34-F76F-8D4E-8A6A-F06897B8DC72}"/>
              </a:ext>
            </a:extLst>
          </p:cNvPr>
          <p:cNvSpPr>
            <a:spLocks noGrp="1"/>
          </p:cNvSpPr>
          <p:nvPr>
            <p:ph type="ftr" sz="quarter" idx="11"/>
          </p:nvPr>
        </p:nvSpPr>
        <p:spPr>
          <a:xfrm>
            <a:off x="6487770" y="6697779"/>
            <a:ext cx="5040000" cy="180000"/>
          </a:xfrm>
        </p:spPr>
        <p:txBody>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4" name="Espace réservé du numéro de diapositive 3">
            <a:extLst>
              <a:ext uri="{FF2B5EF4-FFF2-40B4-BE49-F238E27FC236}">
                <a16:creationId xmlns:a16="http://schemas.microsoft.com/office/drawing/2014/main" id="{766FA6F4-9CBC-B849-A645-8E1584F5E5E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F67EF60-D3B0-409C-88CD-C39F952AE724}" type="slidenum">
              <a:rPr kumimoji="0" lang="fr-FR" sz="1100" b="1" i="0" u="none" strike="noStrike" kern="1200" cap="none" spc="0" normalizeH="0" baseline="0" noProof="0" smtClean="0">
                <a:ln>
                  <a:noFill/>
                </a:ln>
                <a:solidFill>
                  <a:srgbClr val="E5281D"/>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fr-FR" sz="1100" b="1" i="0" u="none" strike="noStrike" kern="1200" cap="none" spc="0" normalizeH="0" baseline="0" noProof="0" dirty="0">
              <a:ln>
                <a:noFill/>
              </a:ln>
              <a:solidFill>
                <a:srgbClr val="E5281D"/>
              </a:solidFill>
              <a:effectLst/>
              <a:uLnTx/>
              <a:uFillTx/>
              <a:latin typeface="Arial" panose="020B0604020202020204"/>
              <a:ea typeface="+mn-ea"/>
              <a:cs typeface="+mn-cs"/>
            </a:endParaRPr>
          </a:p>
        </p:txBody>
      </p:sp>
      <p:sp>
        <p:nvSpPr>
          <p:cNvPr id="10" name="Titre 9">
            <a:extLst>
              <a:ext uri="{FF2B5EF4-FFF2-40B4-BE49-F238E27FC236}">
                <a16:creationId xmlns:a16="http://schemas.microsoft.com/office/drawing/2014/main" id="{F8AFC203-5FE0-884A-BB56-93BD312E5FE9}"/>
              </a:ext>
            </a:extLst>
          </p:cNvPr>
          <p:cNvSpPr>
            <a:spLocks noGrp="1"/>
          </p:cNvSpPr>
          <p:nvPr>
            <p:ph type="title"/>
          </p:nvPr>
        </p:nvSpPr>
        <p:spPr/>
        <p:txBody>
          <a:bodyPr/>
          <a:lstStyle/>
          <a:p>
            <a:pPr algn="just"/>
            <a:r>
              <a:rPr lang="fr-FR" sz="3000" b="1" dirty="0"/>
              <a:t>Modification du régime des autorisations et évaluations environnementales</a:t>
            </a:r>
          </a:p>
        </p:txBody>
      </p:sp>
      <p:sp>
        <p:nvSpPr>
          <p:cNvPr id="12" name="Espace réservé du texte 11">
            <a:extLst>
              <a:ext uri="{FF2B5EF4-FFF2-40B4-BE49-F238E27FC236}">
                <a16:creationId xmlns:a16="http://schemas.microsoft.com/office/drawing/2014/main" id="{4075A71F-49F7-4D4A-91B8-D14585485A48}"/>
              </a:ext>
            </a:extLst>
          </p:cNvPr>
          <p:cNvSpPr>
            <a:spLocks noGrp="1"/>
          </p:cNvSpPr>
          <p:nvPr>
            <p:ph type="body" sz="quarter" idx="14"/>
          </p:nvPr>
        </p:nvSpPr>
        <p:spPr>
          <a:xfrm>
            <a:off x="569812" y="614278"/>
            <a:ext cx="10698187" cy="5408920"/>
          </a:xfrm>
        </p:spPr>
        <p:txBody>
          <a:bodyPr/>
          <a:lstStyle/>
          <a:p>
            <a:pPr algn="just"/>
            <a:endParaRPr lang="fr-GB" sz="1400" dirty="0"/>
          </a:p>
          <a:p>
            <a:pPr marL="285750" indent="-285750" algn="just">
              <a:buFont typeface="Wingdings" panose="05000000000000000000" pitchFamily="2" charset="2"/>
              <a:buChar char="§"/>
            </a:pPr>
            <a:endParaRPr lang="fr-FR" sz="1600" b="1" i="0" u="sng" dirty="0">
              <a:effectLst/>
            </a:endParaRPr>
          </a:p>
          <a:p>
            <a:pPr marL="285750" indent="-285750" algn="just">
              <a:buFont typeface="Wingdings" panose="05000000000000000000" pitchFamily="2" charset="2"/>
              <a:buChar char="§"/>
            </a:pPr>
            <a:r>
              <a:rPr lang="fr-FR" sz="1600" b="1" i="0" u="sng" dirty="0">
                <a:effectLst/>
              </a:rPr>
              <a:t>Désignation d’un référent dédié (article 6) :</a:t>
            </a:r>
          </a:p>
          <a:p>
            <a:pPr marL="285750" indent="-285750" algn="just">
              <a:buFont typeface="Courier New" panose="02070309020205020404" pitchFamily="49" charset="0"/>
              <a:buChar char="o"/>
            </a:pPr>
            <a:r>
              <a:rPr lang="fr-FR" sz="1400" b="0" dirty="0">
                <a:effectLst/>
              </a:rPr>
              <a:t>Un référent à l'instruction des projets de développement des énergies renouvelables et des projets industriels nécessaires à la transition énergétique est nommé par le représentant de l'Etat dans le département, parmi les sous-préfets (article L 181-28-10 du code de l’environnement). </a:t>
            </a:r>
          </a:p>
          <a:p>
            <a:pPr marL="285750" indent="-285750" algn="just">
              <a:buFont typeface="Courier New" panose="02070309020205020404" pitchFamily="49" charset="0"/>
              <a:buChar char="o"/>
            </a:pPr>
            <a:r>
              <a:rPr lang="fr-FR" sz="1400" b="0" dirty="0">
                <a:effectLst/>
              </a:rPr>
              <a:t>Il est chargé de faciliter les démarches administratives des pétitionnaires, de coordonner les travaux des services chargés de l'instruction des autorisations et de faire un bilan annuel de l'instruction des projets sur son territoire. Il est également chargé de fournir un appui aux collectivités territoriales dans leurs démarches de planification de la transition énergétique.</a:t>
            </a:r>
          </a:p>
          <a:p>
            <a:pPr marL="285750" indent="-285750" algn="just">
              <a:buFont typeface="Courier New" panose="02070309020205020404" pitchFamily="49" charset="0"/>
              <a:buChar char="o"/>
            </a:pPr>
            <a:r>
              <a:rPr lang="fr-FR" sz="1400" dirty="0"/>
              <a:t>Ce référent exercera un rôle important dans la création des zones d’accélération (voir infra) .</a:t>
            </a:r>
          </a:p>
          <a:p>
            <a:pPr marL="285750" indent="-285750" algn="just">
              <a:buFont typeface="Wingdings" panose="05000000000000000000" pitchFamily="2" charset="2"/>
              <a:buChar char="§"/>
            </a:pPr>
            <a:r>
              <a:rPr lang="fr-FR" sz="1600" b="1" i="0" u="sng" dirty="0"/>
              <a:t>Institution d’un médiateur des énergies renouvelables (article 70)</a:t>
            </a:r>
            <a:r>
              <a:rPr lang="fr-FR" sz="1600" b="1" i="0" dirty="0"/>
              <a:t> : </a:t>
            </a:r>
            <a:r>
              <a:rPr lang="fr-FR" sz="1400" dirty="0"/>
              <a:t>chargé de rechercher des solutions amiables en cas de litige (instruction ou mise en œuvre de projets d’</a:t>
            </a:r>
            <a:r>
              <a:rPr lang="fr-FR" sz="1400" dirty="0" err="1"/>
              <a:t>EnR</a:t>
            </a:r>
            <a:r>
              <a:rPr lang="fr-FR" sz="1400" dirty="0"/>
              <a:t>). </a:t>
            </a:r>
            <a:endParaRPr lang="fr-FR" sz="1400" b="1" i="0" u="sng" dirty="0"/>
          </a:p>
          <a:p>
            <a:pPr marL="285750" indent="-285750" algn="just">
              <a:buFont typeface="Wingdings" panose="05000000000000000000" pitchFamily="2" charset="2"/>
              <a:buChar char="§"/>
            </a:pPr>
            <a:r>
              <a:rPr lang="fr-FR" sz="1600" b="1" i="0" u="sng" dirty="0"/>
              <a:t>Réduction des délais d’instruction pour les projets d’</a:t>
            </a:r>
            <a:r>
              <a:rPr lang="fr-FR" sz="1600" b="1" i="0" u="sng" dirty="0" err="1"/>
              <a:t>EnR</a:t>
            </a:r>
            <a:r>
              <a:rPr lang="fr-FR" sz="1600" b="1" i="0" u="sng" dirty="0"/>
              <a:t> (article 7) :</a:t>
            </a:r>
          </a:p>
          <a:p>
            <a:pPr marL="285750" lvl="1" indent="-285750" algn="just">
              <a:buFont typeface="Courier New" panose="02070309020205020404" pitchFamily="49" charset="0"/>
              <a:buChar char="o"/>
            </a:pPr>
            <a:r>
              <a:rPr lang="fr-FR" i="1" dirty="0"/>
              <a:t>La durée maximale d’examen des projets situés dans une zone d’accélération est limitée à 3 mois (durée portée à 4 mois en cas de décision motivée);</a:t>
            </a:r>
          </a:p>
          <a:p>
            <a:pPr marL="285750" lvl="1" indent="-285750" algn="just">
              <a:buFont typeface="Courier New" panose="02070309020205020404" pitchFamily="49" charset="0"/>
              <a:buChar char="o"/>
            </a:pPr>
            <a:r>
              <a:rPr lang="fr-FR" i="1" dirty="0"/>
              <a:t>Lors des enquêtes publiques (article L 123-15 </a:t>
            </a:r>
            <a:r>
              <a:rPr lang="fr-FR" i="1" dirty="0" err="1"/>
              <a:t>c.envir</a:t>
            </a:r>
            <a:r>
              <a:rPr lang="fr-FR" i="1" dirty="0"/>
              <a:t>.) et dans la limite des zones d’accélération,  le rapport du commissaire enquêteur sera rendu dans un délai de 15 jours après la fin de l’enquête (contre 30 jours par ailleurs) . </a:t>
            </a:r>
          </a:p>
          <a:p>
            <a:pPr marL="285750" lvl="1" indent="-285750" algn="just">
              <a:buFont typeface="Wingdings" panose="05000000000000000000" pitchFamily="2" charset="2"/>
              <a:buChar char="§"/>
            </a:pPr>
            <a:r>
              <a:rPr lang="fr-FR" sz="1600" b="1" u="sng" dirty="0"/>
              <a:t>Prise en compte par les ABF dans leurs avis (article 8) :</a:t>
            </a:r>
            <a:endParaRPr lang="fr-FR" sz="1600" dirty="0"/>
          </a:p>
          <a:p>
            <a:pPr marL="285750" lvl="1" indent="-285750" algn="just">
              <a:buFont typeface="Wingdings" panose="05000000000000000000" pitchFamily="2" charset="2"/>
              <a:buChar char="Ø"/>
            </a:pPr>
            <a:r>
              <a:rPr lang="fr-FR" i="1" dirty="0"/>
              <a:t>des objectifs nationaux de développement de l’exploitation des </a:t>
            </a:r>
            <a:r>
              <a:rPr lang="fr-FR" i="1" dirty="0" err="1"/>
              <a:t>EnR</a:t>
            </a:r>
            <a:r>
              <a:rPr lang="fr-FR" i="1" dirty="0"/>
              <a:t> et de rénovation énergétique des bâtiments. </a:t>
            </a:r>
          </a:p>
          <a:p>
            <a:pPr marL="285750" lvl="1" indent="-285750" algn="just">
              <a:buFont typeface="Wingdings" panose="05000000000000000000" pitchFamily="2" charset="2"/>
              <a:buChar char="§"/>
            </a:pPr>
            <a:endParaRPr lang="fr-FR" i="1" dirty="0"/>
          </a:p>
          <a:p>
            <a:pPr marL="285750" lvl="1" indent="-285750" algn="just">
              <a:buFont typeface="Wingdings" panose="05000000000000000000" pitchFamily="2" charset="2"/>
              <a:buChar char="§"/>
            </a:pPr>
            <a:endParaRPr lang="fr-FR" sz="1000" dirty="0"/>
          </a:p>
          <a:p>
            <a:pPr marL="285750" lvl="1" indent="-285750" algn="just">
              <a:buFont typeface="Wingdings" panose="05000000000000000000" pitchFamily="2" charset="2"/>
              <a:buChar char="§"/>
            </a:pPr>
            <a:endParaRPr lang="fr-GB" sz="1000" dirty="0"/>
          </a:p>
        </p:txBody>
      </p:sp>
    </p:spTree>
    <p:extLst>
      <p:ext uri="{BB962C8B-B14F-4D97-AF65-F5344CB8AC3E}">
        <p14:creationId xmlns:p14="http://schemas.microsoft.com/office/powerpoint/2010/main" val="2015327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0BEF8C34-F76F-8D4E-8A6A-F06897B8DC72}"/>
              </a:ext>
            </a:extLst>
          </p:cNvPr>
          <p:cNvSpPr>
            <a:spLocks noGrp="1"/>
          </p:cNvSpPr>
          <p:nvPr>
            <p:ph type="ftr" sz="quarter" idx="11"/>
          </p:nvPr>
        </p:nvSpPr>
        <p:spPr>
          <a:xfrm>
            <a:off x="6487770" y="6697779"/>
            <a:ext cx="5040000" cy="180000"/>
          </a:xfrm>
        </p:spPr>
        <p:txBody>
          <a:bodyPr/>
          <a:lstStyle/>
          <a:p>
            <a:pPr marL="0" lvl="0" indent="0" algn="r" rtl="0">
              <a:spcBef>
                <a:spcPts val="0"/>
              </a:spcBef>
              <a:spcAft>
                <a:spcPts val="0"/>
              </a:spcAft>
              <a:buNone/>
            </a:pPr>
            <a:r>
              <a:rPr lang="fr-FR" b="1" i="0" dirty="0">
                <a:solidFill>
                  <a:schemeClr val="tx1"/>
                </a:solidFill>
                <a:effectLst/>
                <a:latin typeface="+mj-lt"/>
              </a:rPr>
              <a:t>Loi relative à l’accélération de la production d’énergies renouvelables : quelle politique énergétique pour demain à l’échelon local ? </a:t>
            </a:r>
            <a:r>
              <a:rPr lang="fr-FR" dirty="0"/>
              <a:t>Le 25/05/2023</a:t>
            </a:r>
          </a:p>
        </p:txBody>
      </p:sp>
      <p:sp>
        <p:nvSpPr>
          <p:cNvPr id="4" name="Espace réservé du numéro de diapositive 3">
            <a:extLst>
              <a:ext uri="{FF2B5EF4-FFF2-40B4-BE49-F238E27FC236}">
                <a16:creationId xmlns:a16="http://schemas.microsoft.com/office/drawing/2014/main" id="{766FA6F4-9CBC-B849-A645-8E1584F5E5E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F67EF60-D3B0-409C-88CD-C39F952AE724}" type="slidenum">
              <a:rPr kumimoji="0" lang="fr-FR" sz="1100" b="1" i="0" u="none" strike="noStrike" kern="1200" cap="none" spc="0" normalizeH="0" baseline="0" noProof="0" smtClean="0">
                <a:ln>
                  <a:noFill/>
                </a:ln>
                <a:solidFill>
                  <a:srgbClr val="E5281D"/>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fr-FR" sz="1100" b="1" i="0" u="none" strike="noStrike" kern="1200" cap="none" spc="0" normalizeH="0" baseline="0" noProof="0" dirty="0">
              <a:ln>
                <a:noFill/>
              </a:ln>
              <a:solidFill>
                <a:srgbClr val="E5281D"/>
              </a:solidFill>
              <a:effectLst/>
              <a:uLnTx/>
              <a:uFillTx/>
              <a:latin typeface="Arial" panose="020B0604020202020204"/>
              <a:ea typeface="+mn-ea"/>
              <a:cs typeface="+mn-cs"/>
            </a:endParaRPr>
          </a:p>
        </p:txBody>
      </p:sp>
      <p:sp>
        <p:nvSpPr>
          <p:cNvPr id="10" name="Titre 9">
            <a:extLst>
              <a:ext uri="{FF2B5EF4-FFF2-40B4-BE49-F238E27FC236}">
                <a16:creationId xmlns:a16="http://schemas.microsoft.com/office/drawing/2014/main" id="{F8AFC203-5FE0-884A-BB56-93BD312E5FE9}"/>
              </a:ext>
            </a:extLst>
          </p:cNvPr>
          <p:cNvSpPr>
            <a:spLocks noGrp="1"/>
          </p:cNvSpPr>
          <p:nvPr>
            <p:ph type="title"/>
          </p:nvPr>
        </p:nvSpPr>
        <p:spPr/>
        <p:txBody>
          <a:bodyPr/>
          <a:lstStyle/>
          <a:p>
            <a:pPr algn="just"/>
            <a:r>
              <a:rPr lang="fr-FR" sz="3000" b="1" dirty="0"/>
              <a:t>Modification du régime des autorisations et évaluations environnementales</a:t>
            </a:r>
          </a:p>
        </p:txBody>
      </p:sp>
      <p:sp>
        <p:nvSpPr>
          <p:cNvPr id="12" name="Espace réservé du texte 11">
            <a:extLst>
              <a:ext uri="{FF2B5EF4-FFF2-40B4-BE49-F238E27FC236}">
                <a16:creationId xmlns:a16="http://schemas.microsoft.com/office/drawing/2014/main" id="{4075A71F-49F7-4D4A-91B8-D14585485A48}"/>
              </a:ext>
            </a:extLst>
          </p:cNvPr>
          <p:cNvSpPr>
            <a:spLocks noGrp="1"/>
          </p:cNvSpPr>
          <p:nvPr>
            <p:ph type="body" sz="quarter" idx="14"/>
          </p:nvPr>
        </p:nvSpPr>
        <p:spPr>
          <a:xfrm>
            <a:off x="690214" y="769435"/>
            <a:ext cx="10698187" cy="5408920"/>
          </a:xfrm>
        </p:spPr>
        <p:txBody>
          <a:bodyPr/>
          <a:lstStyle/>
          <a:p>
            <a:pPr algn="just"/>
            <a:endParaRPr lang="fr-GB" sz="1400" dirty="0"/>
          </a:p>
          <a:p>
            <a:pPr marL="285750" indent="-285750" algn="just">
              <a:buFont typeface="Wingdings" panose="05000000000000000000" pitchFamily="2" charset="2"/>
              <a:buChar char="§"/>
            </a:pPr>
            <a:endParaRPr lang="fr-FR" sz="1600" b="1" i="0" u="sng" dirty="0">
              <a:effectLst/>
            </a:endParaRPr>
          </a:p>
          <a:p>
            <a:pPr lvl="1" algn="just"/>
            <a:endParaRPr lang="fr-FR" sz="1600" b="1" u="sng" dirty="0"/>
          </a:p>
          <a:p>
            <a:pPr marL="285750" lvl="1" indent="-285750" algn="just">
              <a:buFont typeface="Wingdings" panose="05000000000000000000" pitchFamily="2" charset="2"/>
              <a:buChar char="§"/>
            </a:pPr>
            <a:r>
              <a:rPr lang="fr-FR" sz="1600" b="1" u="sng" dirty="0"/>
              <a:t>Publicité de la réponse écrite du maître d’ouvrage (article 5)</a:t>
            </a:r>
            <a:r>
              <a:rPr lang="fr-FR" sz="1600" b="1" dirty="0"/>
              <a:t> : </a:t>
            </a:r>
            <a:r>
              <a:rPr lang="fr-FR" sz="1600" i="1" dirty="0"/>
              <a:t>l</a:t>
            </a:r>
            <a:r>
              <a:rPr lang="fr-FR" b="0" i="1" dirty="0">
                <a:effectLst/>
              </a:rPr>
              <a:t>es avis des collectivités territoriales et de leurs groupements et l'avis de l'autorité environnementale, dès leur adoption, ou l'information relative à l'absence d'observations émises dans des délais fixés par décret en Conseil d'Etat, ainsi que la réponse écrite du maître d'ouvrage à l'avis de l'autorité environnementale </a:t>
            </a:r>
            <a:r>
              <a:rPr lang="fr-FR" b="0" i="1" u="sng" dirty="0">
                <a:effectLst/>
              </a:rPr>
              <a:t>sont mis à la disposition du public sur le site internet de l'autorité compétente </a:t>
            </a:r>
            <a:r>
              <a:rPr lang="fr-FR" b="0" i="1" dirty="0">
                <a:effectLst/>
              </a:rPr>
              <a:t>ou, à défaut, </a:t>
            </a:r>
            <a:r>
              <a:rPr lang="fr-FR" b="0" i="1" u="sng" dirty="0">
                <a:effectLst/>
              </a:rPr>
              <a:t>sur le site de la préfecture du département.</a:t>
            </a:r>
          </a:p>
          <a:p>
            <a:pPr marL="285750" lvl="1" indent="-285750" algn="just">
              <a:buFont typeface="Wingdings" panose="05000000000000000000" pitchFamily="2" charset="2"/>
              <a:buChar char="§"/>
            </a:pPr>
            <a:endParaRPr lang="fr-FR" sz="1600" i="1" u="sng" dirty="0"/>
          </a:p>
          <a:p>
            <a:pPr marL="285750" lvl="1" indent="-285750" algn="just">
              <a:buFont typeface="Wingdings" panose="05000000000000000000" pitchFamily="2" charset="2"/>
              <a:buChar char="§"/>
            </a:pPr>
            <a:r>
              <a:rPr lang="fr-FR" sz="1600" b="1" u="sng" dirty="0"/>
              <a:t>Obligation de notification des recours et élargissement des pouvoirs du juge (article 23)</a:t>
            </a:r>
            <a:r>
              <a:rPr lang="fr-FR" sz="1600" b="1" dirty="0"/>
              <a:t> : </a:t>
            </a:r>
            <a:r>
              <a:rPr lang="fr-FR" i="1" dirty="0"/>
              <a:t>l’auteur d’un recours (contre une décision relevant d’une autorisation environnementale) devra, à peine d’irrecevabilité, le notifier à l’auteur et au bénéficiaire de la décision. Il s’agit donc d’une mise en cohérence de ce formalisme avec le code de l’urbanisme. Le juge administratif voit son contrôle élargi, car il pourra examiner les moyens après achèvement des travaux. Il devra régulariser l’autorisation environnementale en cours d’instance dès que cela sera possible (c’est-à-dire si le vice les affectant est régularisable), ce qui évitera aux porteurs de projet de solliciter une nouvelle instruction. </a:t>
            </a:r>
          </a:p>
          <a:p>
            <a:pPr marL="285750" lvl="1" indent="-285750" algn="just">
              <a:buFont typeface="Wingdings" panose="05000000000000000000" pitchFamily="2" charset="2"/>
              <a:buChar char="§"/>
            </a:pPr>
            <a:endParaRPr lang="fr-FR" i="1" dirty="0"/>
          </a:p>
          <a:p>
            <a:pPr marL="285750" lvl="1" indent="-285750" algn="just">
              <a:buFont typeface="Wingdings" panose="05000000000000000000" pitchFamily="2" charset="2"/>
              <a:buChar char="§"/>
            </a:pPr>
            <a:r>
              <a:rPr lang="fr-FR" b="0" i="0" dirty="0">
                <a:effectLst/>
              </a:rPr>
              <a:t>En cas de rééquipement d'une installation de production d'énergies renouvelables, pour déterminer l’obligation de recourir ou non à une évaluation environnementale, les incidences que le projet est susceptible d'avoir sur l'environnement sont appréciées au regard des incidences notables potentielles résultant de la modification ou de l'extension par rapport au projet initial (article 9). Mesure transitoire jusqu’au 10 septembre 2024. </a:t>
            </a:r>
            <a:endParaRPr lang="fr-FR" i="1" dirty="0"/>
          </a:p>
          <a:p>
            <a:pPr lvl="1" algn="just"/>
            <a:endParaRPr lang="fr-GB" sz="1000" dirty="0"/>
          </a:p>
        </p:txBody>
      </p:sp>
    </p:spTree>
    <p:extLst>
      <p:ext uri="{BB962C8B-B14F-4D97-AF65-F5344CB8AC3E}">
        <p14:creationId xmlns:p14="http://schemas.microsoft.com/office/powerpoint/2010/main" val="1646382010"/>
      </p:ext>
    </p:extLst>
  </p:cSld>
  <p:clrMapOvr>
    <a:masterClrMapping/>
  </p:clrMapOvr>
</p:sld>
</file>

<file path=ppt/theme/theme1.xml><?xml version="1.0" encoding="utf-8"?>
<a:theme xmlns:a="http://schemas.openxmlformats.org/drawingml/2006/main" name="Banque des Territoires">
  <a:themeElements>
    <a:clrScheme name="Banque des territoires OK">
      <a:dk1>
        <a:srgbClr val="E5281D"/>
      </a:dk1>
      <a:lt1>
        <a:srgbClr val="FFFFFF"/>
      </a:lt1>
      <a:dk2>
        <a:srgbClr val="85746D"/>
      </a:dk2>
      <a:lt2>
        <a:srgbClr val="62C3D6"/>
      </a:lt2>
      <a:accent1>
        <a:srgbClr val="62C36D"/>
      </a:accent1>
      <a:accent2>
        <a:srgbClr val="FFEB68"/>
      </a:accent2>
      <a:accent3>
        <a:srgbClr val="F4A023"/>
      </a:accent3>
      <a:accent4>
        <a:srgbClr val="EB6DAA"/>
      </a:accent4>
      <a:accent5>
        <a:srgbClr val="A07CB9"/>
      </a:accent5>
      <a:accent6>
        <a:srgbClr val="7B7B7B"/>
      </a:accent6>
      <a:hlink>
        <a:srgbClr val="62C3D6"/>
      </a:hlink>
      <a:folHlink>
        <a:srgbClr val="E5281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3175"/>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dT-Template-PowerPoint-v4.potx" id="{3159DFD4-B29C-41B5-B1A0-BCC5F9DAC5DD}" vid="{83E829BF-3AA7-45F9-883D-FE3354AF8EB0}"/>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BANQUE_TERRITOIRES_PTT_EXE</Template>
  <TotalTime>2279</TotalTime>
  <Words>9183</Words>
  <Application>Microsoft Office PowerPoint</Application>
  <PresentationFormat>Personnalisé</PresentationFormat>
  <Paragraphs>449</Paragraphs>
  <Slides>37</Slides>
  <Notes>13</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37</vt:i4>
      </vt:variant>
    </vt:vector>
  </HeadingPairs>
  <TitlesOfParts>
    <vt:vector size="47" baseType="lpstr">
      <vt:lpstr>Arial</vt:lpstr>
      <vt:lpstr>Calibri</vt:lpstr>
      <vt:lpstr>Courier New</vt:lpstr>
      <vt:lpstr>Marianne</vt:lpstr>
      <vt:lpstr>Noto Sans Symbols</vt:lpstr>
      <vt:lpstr>sourcesanspro</vt:lpstr>
      <vt:lpstr>Times New Roman</vt:lpstr>
      <vt:lpstr>Verdana</vt:lpstr>
      <vt:lpstr>Wingdings</vt:lpstr>
      <vt:lpstr>Banque des Territoires</vt:lpstr>
      <vt:lpstr>      Loi relative à l’accélération de la production d’énergies renouvelables : quelle politique énergétique pour demain à l’échelon local ? </vt:lpstr>
      <vt:lpstr>Sommaire</vt:lpstr>
      <vt:lpstr>Introduction </vt:lpstr>
      <vt:lpstr>Le premier volet d’un triptyque</vt:lpstr>
      <vt:lpstr>Un cadre européen</vt:lpstr>
      <vt:lpstr>Une ambition affichée</vt:lpstr>
      <vt:lpstr>  Mesures de simplification des procédures environnementales </vt:lpstr>
      <vt:lpstr>Modification du régime des autorisations et évaluations environnementales</vt:lpstr>
      <vt:lpstr>Modification du régime des autorisations et évaluations environnementales</vt:lpstr>
      <vt:lpstr>Présomption de reconnaissance de RIIPM</vt:lpstr>
      <vt:lpstr>Présomption de reconnaissance de RIIPM</vt:lpstr>
      <vt:lpstr>Assouplissement des mises en concurrence (occupation du domaine public) </vt:lpstr>
      <vt:lpstr>Planification territoriale et urbanisme</vt:lpstr>
      <vt:lpstr> Zones d’accélération de la production d’EnR</vt:lpstr>
      <vt:lpstr> Zones d’accélération de la production d’EnR</vt:lpstr>
      <vt:lpstr> Zones d’accélération de la production d’EnR</vt:lpstr>
      <vt:lpstr> Zones d’accélération de la production d’EnR</vt:lpstr>
      <vt:lpstr> Autres mesures en urbanisme</vt:lpstr>
      <vt:lpstr> Autres mesures en urbanisme</vt:lpstr>
      <vt:lpstr> Autres mesures </vt:lpstr>
      <vt:lpstr> Déploiement des ombrières dans les parkings</vt:lpstr>
      <vt:lpstr> Déploiement des ombrières dans les parkings</vt:lpstr>
      <vt:lpstr>Toitures vertueuses et désimperméabilisation des sols</vt:lpstr>
      <vt:lpstr>Toitures vertueuses et désimperméabilisation des sols</vt:lpstr>
      <vt:lpstr>Mesures de financement et e partage de la valeur</vt:lpstr>
      <vt:lpstr>En matière de commande publique </vt:lpstr>
      <vt:lpstr>En matière de commande publique </vt:lpstr>
      <vt:lpstr>Partage territorial de la valeur </vt:lpstr>
      <vt:lpstr>  Agrivoltaïsme, méthanisation, éolien en mer</vt:lpstr>
      <vt:lpstr>Agrivoltaïsme</vt:lpstr>
      <vt:lpstr>Agrivoltaïsme</vt:lpstr>
      <vt:lpstr>Méthanisation</vt:lpstr>
      <vt:lpstr>Développement de l’éolien en mer </vt:lpstr>
      <vt:lpstr>Autres mesures  </vt:lpstr>
      <vt:lpstr>Rapports </vt:lpstr>
      <vt:lpstr>Quels accompagnements de la Banque des Territoires ? Service de renseignement téléphonique juridique et financier</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 sur deux lignes [Arial bold 35 pt]</dc:title>
  <dc:creator>Debeure-Revest, Agnes</dc:creator>
  <cp:lastModifiedBy>ROUGERON BENJAMIN</cp:lastModifiedBy>
  <cp:revision>121</cp:revision>
  <dcterms:created xsi:type="dcterms:W3CDTF">2019-01-31T10:52:58Z</dcterms:created>
  <dcterms:modified xsi:type="dcterms:W3CDTF">2023-05-23T07:19:05Z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26b0da4-3db3-477f-aae7-ffa237cfc891_Enabled">
    <vt:lpwstr>True</vt:lpwstr>
  </property>
  <property fmtid="{D5CDD505-2E9C-101B-9397-08002B2CF9AE}" pid="3" name="MSIP_Label_526b0da4-3db3-477f-aae7-ffa237cfc891_SiteId">
    <vt:lpwstr>6eab6365-8194-49c6-a4d0-e2d1a0fbeb74</vt:lpwstr>
  </property>
  <property fmtid="{D5CDD505-2E9C-101B-9397-08002B2CF9AE}" pid="4" name="MSIP_Label_526b0da4-3db3-477f-aae7-ffa237cfc891_Owner">
    <vt:lpwstr>Agnes.Debeure-Revest@caissedesdepots.fr</vt:lpwstr>
  </property>
  <property fmtid="{D5CDD505-2E9C-101B-9397-08002B2CF9AE}" pid="5" name="MSIP_Label_526b0da4-3db3-477f-aae7-ffa237cfc891_SetDate">
    <vt:lpwstr>2019-01-31T10:53:17.0008878Z</vt:lpwstr>
  </property>
  <property fmtid="{D5CDD505-2E9C-101B-9397-08002B2CF9AE}" pid="6" name="MSIP_Label_526b0da4-3db3-477f-aae7-ffa237cfc891_Name">
    <vt:lpwstr>CDC-Interne</vt:lpwstr>
  </property>
  <property fmtid="{D5CDD505-2E9C-101B-9397-08002B2CF9AE}" pid="7" name="MSIP_Label_526b0da4-3db3-477f-aae7-ffa237cfc891_Application">
    <vt:lpwstr>Microsoft Azure Information Protection</vt:lpwstr>
  </property>
  <property fmtid="{D5CDD505-2E9C-101B-9397-08002B2CF9AE}" pid="8" name="MSIP_Label_526b0da4-3db3-477f-aae7-ffa237cfc891_Extended_MSFT_Method">
    <vt:lpwstr>Automatic</vt:lpwstr>
  </property>
  <property fmtid="{D5CDD505-2E9C-101B-9397-08002B2CF9AE}" pid="9" name="MSIP_Label_1387ec98-8aff-418c-9455-dc857e1ea7dc_Enabled">
    <vt:lpwstr>True</vt:lpwstr>
  </property>
  <property fmtid="{D5CDD505-2E9C-101B-9397-08002B2CF9AE}" pid="10" name="MSIP_Label_1387ec98-8aff-418c-9455-dc857e1ea7dc_SiteId">
    <vt:lpwstr>6eab6365-8194-49c6-a4d0-e2d1a0fbeb74</vt:lpwstr>
  </property>
  <property fmtid="{D5CDD505-2E9C-101B-9397-08002B2CF9AE}" pid="11" name="MSIP_Label_1387ec98-8aff-418c-9455-dc857e1ea7dc_Owner">
    <vt:lpwstr>Agnes.Debeure-Revest@caissedesdepots.fr</vt:lpwstr>
  </property>
  <property fmtid="{D5CDD505-2E9C-101B-9397-08002B2CF9AE}" pid="12" name="MSIP_Label_1387ec98-8aff-418c-9455-dc857e1ea7dc_SetDate">
    <vt:lpwstr>2019-01-31T10:53:17.0008878Z</vt:lpwstr>
  </property>
  <property fmtid="{D5CDD505-2E9C-101B-9397-08002B2CF9AE}" pid="13" name="MSIP_Label_1387ec98-8aff-418c-9455-dc857e1ea7dc_Name">
    <vt:lpwstr>Avec marquage</vt:lpwstr>
  </property>
  <property fmtid="{D5CDD505-2E9C-101B-9397-08002B2CF9AE}" pid="14" name="MSIP_Label_1387ec98-8aff-418c-9455-dc857e1ea7dc_Application">
    <vt:lpwstr>Microsoft Azure Information Protection</vt:lpwstr>
  </property>
  <property fmtid="{D5CDD505-2E9C-101B-9397-08002B2CF9AE}" pid="15" name="MSIP_Label_1387ec98-8aff-418c-9455-dc857e1ea7dc_Parent">
    <vt:lpwstr>526b0da4-3db3-477f-aae7-ffa237cfc891</vt:lpwstr>
  </property>
  <property fmtid="{D5CDD505-2E9C-101B-9397-08002B2CF9AE}" pid="16" name="MSIP_Label_1387ec98-8aff-418c-9455-dc857e1ea7dc_Extended_MSFT_Method">
    <vt:lpwstr>Automatic</vt:lpwstr>
  </property>
  <property fmtid="{D5CDD505-2E9C-101B-9397-08002B2CF9AE}" pid="17" name="Sensitivity">
    <vt:lpwstr>CDC-Interne Avec marquage</vt:lpwstr>
  </property>
</Properties>
</file>